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4402" r:id="rId1"/>
  </p:sldMasterIdLst>
  <p:notesMasterIdLst>
    <p:notesMasterId r:id="rId35"/>
  </p:notesMasterIdLst>
  <p:sldIdLst>
    <p:sldId id="351" r:id="rId2"/>
    <p:sldId id="376" r:id="rId3"/>
    <p:sldId id="377" r:id="rId4"/>
    <p:sldId id="295" r:id="rId5"/>
    <p:sldId id="353" r:id="rId6"/>
    <p:sldId id="364" r:id="rId7"/>
    <p:sldId id="354" r:id="rId8"/>
    <p:sldId id="355" r:id="rId9"/>
    <p:sldId id="365" r:id="rId10"/>
    <p:sldId id="369" r:id="rId11"/>
    <p:sldId id="358" r:id="rId12"/>
    <p:sldId id="359" r:id="rId13"/>
    <p:sldId id="381" r:id="rId14"/>
    <p:sldId id="382" r:id="rId15"/>
    <p:sldId id="379" r:id="rId16"/>
    <p:sldId id="380" r:id="rId17"/>
    <p:sldId id="385" r:id="rId18"/>
    <p:sldId id="384" r:id="rId19"/>
    <p:sldId id="387" r:id="rId20"/>
    <p:sldId id="386" r:id="rId21"/>
    <p:sldId id="383" r:id="rId22"/>
    <p:sldId id="378" r:id="rId23"/>
    <p:sldId id="388" r:id="rId24"/>
    <p:sldId id="389" r:id="rId25"/>
    <p:sldId id="398" r:id="rId26"/>
    <p:sldId id="397" r:id="rId27"/>
    <p:sldId id="390" r:id="rId28"/>
    <p:sldId id="391" r:id="rId29"/>
    <p:sldId id="392" r:id="rId30"/>
    <p:sldId id="393" r:id="rId31"/>
    <p:sldId id="394" r:id="rId32"/>
    <p:sldId id="396" r:id="rId33"/>
    <p:sldId id="395" r:id="rId34"/>
  </p:sldIdLst>
  <p:sldSz cx="10688638" cy="7562850"/>
  <p:notesSz cx="6797675" cy="98742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Geneva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Geneva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Geneva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Geneva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Geneva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Geneva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Geneva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Geneva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Geneva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E84CD26-4A74-0440-942F-CFC1B927CE5A}">
          <p14:sldIdLst>
            <p14:sldId id="351"/>
            <p14:sldId id="376"/>
            <p14:sldId id="377"/>
            <p14:sldId id="295"/>
            <p14:sldId id="353"/>
            <p14:sldId id="364"/>
            <p14:sldId id="354"/>
            <p14:sldId id="355"/>
            <p14:sldId id="365"/>
            <p14:sldId id="369"/>
            <p14:sldId id="358"/>
            <p14:sldId id="359"/>
            <p14:sldId id="381"/>
            <p14:sldId id="382"/>
            <p14:sldId id="379"/>
            <p14:sldId id="380"/>
            <p14:sldId id="385"/>
            <p14:sldId id="384"/>
            <p14:sldId id="387"/>
            <p14:sldId id="386"/>
            <p14:sldId id="383"/>
            <p14:sldId id="378"/>
            <p14:sldId id="388"/>
            <p14:sldId id="389"/>
            <p14:sldId id="398"/>
            <p14:sldId id="397"/>
            <p14:sldId id="390"/>
            <p14:sldId id="391"/>
            <p14:sldId id="392"/>
            <p14:sldId id="393"/>
            <p14:sldId id="394"/>
            <p14:sldId id="396"/>
            <p14:sldId id="395"/>
          </p14:sldIdLst>
        </p14:section>
        <p14:section name="Раздел без заголовка" id="{32B000E6-F3BB-264F-978B-A4004C95167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321" userDrawn="1">
          <p15:clr>
            <a:srgbClr val="A4A3A4"/>
          </p15:clr>
        </p15:guide>
        <p15:guide id="2" orient="horz" pos="2994" userDrawn="1">
          <p15:clr>
            <a:srgbClr val="A4A3A4"/>
          </p15:clr>
        </p15:guide>
        <p15:guide id="3" orient="horz" pos="2055" userDrawn="1">
          <p15:clr>
            <a:srgbClr val="A4A3A4"/>
          </p15:clr>
        </p15:guide>
        <p15:guide id="4" orient="horz" pos="232">
          <p15:clr>
            <a:srgbClr val="A4A3A4"/>
          </p15:clr>
        </p15:guide>
        <p15:guide id="5" pos="142" userDrawn="1">
          <p15:clr>
            <a:srgbClr val="A4A3A4"/>
          </p15:clr>
        </p15:guide>
        <p15:guide id="6" pos="6591" userDrawn="1">
          <p15:clr>
            <a:srgbClr val="A4A3A4"/>
          </p15:clr>
        </p15:guide>
        <p15:guide id="7" pos="140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achaslau Skorbezh" initials="VS" lastIdx="1" clrIdx="0">
    <p:extLst/>
  </p:cmAuthor>
  <p:cmAuthor id="2" name="Viachaslau Skorbezh" initials="VS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000"/>
    <a:srgbClr val="00B0F0"/>
    <a:srgbClr val="C87700"/>
    <a:srgbClr val="EF3124"/>
    <a:srgbClr val="00B050"/>
    <a:srgbClr val="CC3300"/>
    <a:srgbClr val="FFCC66"/>
    <a:srgbClr val="9CC9A6"/>
    <a:srgbClr val="94C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3029" autoAdjust="0"/>
    <p:restoredTop sz="95501" autoAdjust="0"/>
  </p:normalViewPr>
  <p:slideViewPr>
    <p:cSldViewPr snapToObjects="1">
      <p:cViewPr varScale="1">
        <p:scale>
          <a:sx n="73" d="100"/>
          <a:sy n="73" d="100"/>
        </p:scale>
        <p:origin x="216" y="792"/>
      </p:cViewPr>
      <p:guideLst>
        <p:guide orient="horz" pos="3321"/>
        <p:guide orient="horz" pos="2994"/>
        <p:guide orient="horz" pos="2055"/>
        <p:guide orient="horz" pos="232"/>
        <p:guide pos="142"/>
        <p:guide pos="6591"/>
        <p:guide pos="14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64801" cy="64801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Лист1!$A$2:$A$9</c:f>
              <c:strCache>
                <c:ptCount val="8"/>
                <c:pt idx="0">
                  <c:v>Чат</c:v>
                </c:pt>
                <c:pt idx="1">
                  <c:v>Twitter</c:v>
                </c:pt>
                <c:pt idx="2">
                  <c:v>Viber</c:v>
                </c:pt>
                <c:pt idx="3">
                  <c:v>Facebook</c:v>
                </c:pt>
                <c:pt idx="4">
                  <c:v>Вконтакте</c:v>
                </c:pt>
                <c:pt idx="5">
                  <c:v>Email</c:v>
                </c:pt>
                <c:pt idx="6">
                  <c:v>Onliner.by</c:v>
                </c:pt>
                <c:pt idx="7">
                  <c:v>Прочее (Telegram, Google play, YouTube)</c:v>
                </c:pt>
              </c:strCache>
            </c:strRef>
          </c:cat>
          <c:val>
            <c:numRef>
              <c:f>Лист1!$B$2:$B$9</c:f>
              <c:numCache>
                <c:formatCode>0%</c:formatCode>
                <c:ptCount val="8"/>
                <c:pt idx="0">
                  <c:v>0.34</c:v>
                </c:pt>
                <c:pt idx="1">
                  <c:v>0.16</c:v>
                </c:pt>
                <c:pt idx="2">
                  <c:v>0.12</c:v>
                </c:pt>
                <c:pt idx="3">
                  <c:v>0.03</c:v>
                </c:pt>
                <c:pt idx="4">
                  <c:v>0.15</c:v>
                </c:pt>
                <c:pt idx="5">
                  <c:v>0.02</c:v>
                </c:pt>
                <c:pt idx="6">
                  <c:v>0.08</c:v>
                </c:pt>
                <c:pt idx="7">
                  <c:v>0.1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C1DB8-AC06-416F-8CD4-D8279383B83D}" type="datetimeFigureOut">
              <a:rPr lang="ru-RU" smtClean="0"/>
              <a:pPr/>
              <a:t>24.02.17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84225" y="741363"/>
            <a:ext cx="52292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27491-97A0-458A-99B2-DD9CADE16A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668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27491-97A0-458A-99B2-DD9CADE16A3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42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27491-97A0-458A-99B2-DD9CADE16A3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307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27491-97A0-458A-99B2-DD9CADE16A3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015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27491-97A0-458A-99B2-DD9CADE16A3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760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27491-97A0-458A-99B2-DD9CADE16A3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588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27491-97A0-458A-99B2-DD9CADE16A3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41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27491-97A0-458A-99B2-DD9CADE16A3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342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27491-97A0-458A-99B2-DD9CADE16A3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191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27491-97A0-458A-99B2-DD9CADE16A3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367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27491-97A0-458A-99B2-DD9CADE16A3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16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27491-97A0-458A-99B2-DD9CADE16A3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623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080" y="1237717"/>
            <a:ext cx="8016479" cy="2632992"/>
          </a:xfrm>
        </p:spPr>
        <p:txBody>
          <a:bodyPr anchor="b"/>
          <a:lstStyle>
            <a:lvl1pPr algn="ctr">
              <a:defRPr sz="526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6080" y="3972247"/>
            <a:ext cx="8016479" cy="1825938"/>
          </a:xfrm>
        </p:spPr>
        <p:txBody>
          <a:bodyPr/>
          <a:lstStyle>
            <a:lvl1pPr marL="0" indent="0" algn="ctr">
              <a:buNone/>
              <a:defRPr sz="2104"/>
            </a:lvl1pPr>
            <a:lvl2pPr marL="400827" indent="0" algn="ctr">
              <a:buNone/>
              <a:defRPr sz="1753"/>
            </a:lvl2pPr>
            <a:lvl3pPr marL="801654" indent="0" algn="ctr">
              <a:buNone/>
              <a:defRPr sz="1578"/>
            </a:lvl3pPr>
            <a:lvl4pPr marL="1202482" indent="0" algn="ctr">
              <a:buNone/>
              <a:defRPr sz="1403"/>
            </a:lvl4pPr>
            <a:lvl5pPr marL="1603309" indent="0" algn="ctr">
              <a:buNone/>
              <a:defRPr sz="1403"/>
            </a:lvl5pPr>
            <a:lvl6pPr marL="2004136" indent="0" algn="ctr">
              <a:buNone/>
              <a:defRPr sz="1403"/>
            </a:lvl6pPr>
            <a:lvl7pPr marL="2404963" indent="0" algn="ctr">
              <a:buNone/>
              <a:defRPr sz="1403"/>
            </a:lvl7pPr>
            <a:lvl8pPr marL="2805791" indent="0" algn="ctr">
              <a:buNone/>
              <a:defRPr sz="1403"/>
            </a:lvl8pPr>
            <a:lvl9pPr marL="3206618" indent="0" algn="ctr">
              <a:buNone/>
              <a:defRPr sz="1403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8EE-F1C6-1846-841C-F45A631073F2}" type="datetimeFigureOut">
              <a:rPr lang="ru-RU" smtClean="0"/>
              <a:t>24.02.17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0EE3F-ABAE-4229-9907-6C9B3FB22B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2" descr="Content rus"/>
          <p:cNvPicPr>
            <a:picLocks noChangeAspect="1" noChangeArrowheads="1"/>
          </p:cNvPicPr>
          <p:nvPr userDrawn="1"/>
        </p:nvPicPr>
        <p:blipFill>
          <a:blip cstate="print"/>
          <a:srcRect/>
          <a:stretch>
            <a:fillRect/>
          </a:stretch>
        </p:blipFill>
        <p:spPr bwMode="auto">
          <a:xfrm>
            <a:off x="8493125" y="1588"/>
            <a:ext cx="21907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8EE-F1C6-1846-841C-F45A631073F2}" type="datetimeFigureOut">
              <a:rPr lang="ru-RU" smtClean="0"/>
              <a:t>24.02.17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00DAA-F036-4981-A495-2A002F07FB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49056" y="402652"/>
            <a:ext cx="2304738" cy="640916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4844" y="402652"/>
            <a:ext cx="6780605" cy="64091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8EE-F1C6-1846-841C-F45A631073F2}" type="datetimeFigureOut">
              <a:rPr lang="ru-RU" smtClean="0"/>
              <a:t>24.02.17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00DAA-F036-4981-A495-2A002F07FB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8EE-F1C6-1846-841C-F45A631073F2}" type="datetimeFigureOut">
              <a:rPr lang="ru-RU" smtClean="0"/>
              <a:t>24.02.17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DAA08-94C6-442A-B894-55DE772F0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277" y="1885462"/>
            <a:ext cx="9218950" cy="3145935"/>
          </a:xfrm>
        </p:spPr>
        <p:txBody>
          <a:bodyPr anchor="b"/>
          <a:lstStyle>
            <a:lvl1pPr>
              <a:defRPr sz="526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9277" y="5061158"/>
            <a:ext cx="9218950" cy="1654373"/>
          </a:xfrm>
        </p:spPr>
        <p:txBody>
          <a:bodyPr/>
          <a:lstStyle>
            <a:lvl1pPr marL="0" indent="0">
              <a:buNone/>
              <a:defRPr sz="2104">
                <a:solidFill>
                  <a:schemeClr val="tx1">
                    <a:tint val="75000"/>
                  </a:schemeClr>
                </a:solidFill>
              </a:defRPr>
            </a:lvl1pPr>
            <a:lvl2pPr marL="400827" indent="0">
              <a:buNone/>
              <a:defRPr sz="1753">
                <a:solidFill>
                  <a:schemeClr val="tx1">
                    <a:tint val="75000"/>
                  </a:schemeClr>
                </a:solidFill>
              </a:defRPr>
            </a:lvl2pPr>
            <a:lvl3pPr marL="801654" indent="0">
              <a:buNone/>
              <a:defRPr sz="1578">
                <a:solidFill>
                  <a:schemeClr val="tx1">
                    <a:tint val="75000"/>
                  </a:schemeClr>
                </a:solidFill>
              </a:defRPr>
            </a:lvl3pPr>
            <a:lvl4pPr marL="120248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309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13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496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579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661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8EE-F1C6-1846-841C-F45A631073F2}" type="datetimeFigureOut">
              <a:rPr lang="ru-RU" smtClean="0"/>
              <a:t>24.02.17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36E7B-688C-4E20-B623-D4C71E228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4844" y="2013259"/>
            <a:ext cx="4542671" cy="47985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11123" y="2013259"/>
            <a:ext cx="4542671" cy="47985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8EE-F1C6-1846-841C-F45A631073F2}" type="datetimeFigureOut">
              <a:rPr lang="ru-RU" smtClean="0"/>
              <a:t>24.02.17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489DD-8043-447B-82A4-616E902E4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236" y="402652"/>
            <a:ext cx="9218950" cy="14618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237" y="1853949"/>
            <a:ext cx="4521794" cy="908592"/>
          </a:xfrm>
        </p:spPr>
        <p:txBody>
          <a:bodyPr anchor="b"/>
          <a:lstStyle>
            <a:lvl1pPr marL="0" indent="0">
              <a:buNone/>
              <a:defRPr sz="2104" b="1"/>
            </a:lvl1pPr>
            <a:lvl2pPr marL="400827" indent="0">
              <a:buNone/>
              <a:defRPr sz="1753" b="1"/>
            </a:lvl2pPr>
            <a:lvl3pPr marL="801654" indent="0">
              <a:buNone/>
              <a:defRPr sz="1578" b="1"/>
            </a:lvl3pPr>
            <a:lvl4pPr marL="1202482" indent="0">
              <a:buNone/>
              <a:defRPr sz="1403" b="1"/>
            </a:lvl4pPr>
            <a:lvl5pPr marL="1603309" indent="0">
              <a:buNone/>
              <a:defRPr sz="1403" b="1"/>
            </a:lvl5pPr>
            <a:lvl6pPr marL="2004136" indent="0">
              <a:buNone/>
              <a:defRPr sz="1403" b="1"/>
            </a:lvl6pPr>
            <a:lvl7pPr marL="2404963" indent="0">
              <a:buNone/>
              <a:defRPr sz="1403" b="1"/>
            </a:lvl7pPr>
            <a:lvl8pPr marL="2805791" indent="0">
              <a:buNone/>
              <a:defRPr sz="1403" b="1"/>
            </a:lvl8pPr>
            <a:lvl9pPr marL="3206618" indent="0">
              <a:buNone/>
              <a:defRPr sz="140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237" y="2762541"/>
            <a:ext cx="4521794" cy="40632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1123" y="1853949"/>
            <a:ext cx="4544063" cy="908592"/>
          </a:xfrm>
        </p:spPr>
        <p:txBody>
          <a:bodyPr anchor="b"/>
          <a:lstStyle>
            <a:lvl1pPr marL="0" indent="0">
              <a:buNone/>
              <a:defRPr sz="2104" b="1"/>
            </a:lvl1pPr>
            <a:lvl2pPr marL="400827" indent="0">
              <a:buNone/>
              <a:defRPr sz="1753" b="1"/>
            </a:lvl2pPr>
            <a:lvl3pPr marL="801654" indent="0">
              <a:buNone/>
              <a:defRPr sz="1578" b="1"/>
            </a:lvl3pPr>
            <a:lvl4pPr marL="1202482" indent="0">
              <a:buNone/>
              <a:defRPr sz="1403" b="1"/>
            </a:lvl4pPr>
            <a:lvl5pPr marL="1603309" indent="0">
              <a:buNone/>
              <a:defRPr sz="1403" b="1"/>
            </a:lvl5pPr>
            <a:lvl6pPr marL="2004136" indent="0">
              <a:buNone/>
              <a:defRPr sz="1403" b="1"/>
            </a:lvl6pPr>
            <a:lvl7pPr marL="2404963" indent="0">
              <a:buNone/>
              <a:defRPr sz="1403" b="1"/>
            </a:lvl7pPr>
            <a:lvl8pPr marL="2805791" indent="0">
              <a:buNone/>
              <a:defRPr sz="1403" b="1"/>
            </a:lvl8pPr>
            <a:lvl9pPr marL="3206618" indent="0">
              <a:buNone/>
              <a:defRPr sz="140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11123" y="2762541"/>
            <a:ext cx="4544063" cy="40632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8EE-F1C6-1846-841C-F45A631073F2}" type="datetimeFigureOut">
              <a:rPr lang="ru-RU" smtClean="0"/>
              <a:t>24.02.17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70AF0-81E5-497D-BEB0-6B11A123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8EE-F1C6-1846-841C-F45A631073F2}" type="datetimeFigureOut">
              <a:rPr lang="ru-RU" smtClean="0"/>
              <a:t>24.02.17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69BC-57FF-421E-9276-125CF04A65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8EE-F1C6-1846-841C-F45A631073F2}" type="datetimeFigureOut">
              <a:rPr lang="ru-RU" smtClean="0"/>
              <a:t>24.02.17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3193-7893-4352-BD44-92990E27D3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236" y="504190"/>
            <a:ext cx="3447364" cy="1764665"/>
          </a:xfrm>
        </p:spPr>
        <p:txBody>
          <a:bodyPr anchor="b"/>
          <a:lstStyle>
            <a:lvl1pPr>
              <a:defRPr sz="280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4063" y="1088911"/>
            <a:ext cx="5411123" cy="5374525"/>
          </a:xfrm>
        </p:spPr>
        <p:txBody>
          <a:bodyPr/>
          <a:lstStyle>
            <a:lvl1pPr>
              <a:defRPr sz="2805"/>
            </a:lvl1pPr>
            <a:lvl2pPr>
              <a:defRPr sz="2455"/>
            </a:lvl2pPr>
            <a:lvl3pPr>
              <a:defRPr sz="2104"/>
            </a:lvl3pPr>
            <a:lvl4pPr>
              <a:defRPr sz="1753"/>
            </a:lvl4pPr>
            <a:lvl5pPr>
              <a:defRPr sz="1753"/>
            </a:lvl5pPr>
            <a:lvl6pPr>
              <a:defRPr sz="1753"/>
            </a:lvl6pPr>
            <a:lvl7pPr>
              <a:defRPr sz="1753"/>
            </a:lvl7pPr>
            <a:lvl8pPr>
              <a:defRPr sz="1753"/>
            </a:lvl8pPr>
            <a:lvl9pPr>
              <a:defRPr sz="17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236" y="2268855"/>
            <a:ext cx="3447364" cy="4203335"/>
          </a:xfrm>
        </p:spPr>
        <p:txBody>
          <a:bodyPr/>
          <a:lstStyle>
            <a:lvl1pPr marL="0" indent="0">
              <a:buNone/>
              <a:defRPr sz="1403"/>
            </a:lvl1pPr>
            <a:lvl2pPr marL="400827" indent="0">
              <a:buNone/>
              <a:defRPr sz="1227"/>
            </a:lvl2pPr>
            <a:lvl3pPr marL="801654" indent="0">
              <a:buNone/>
              <a:defRPr sz="1052"/>
            </a:lvl3pPr>
            <a:lvl4pPr marL="1202482" indent="0">
              <a:buNone/>
              <a:defRPr sz="877"/>
            </a:lvl4pPr>
            <a:lvl5pPr marL="1603309" indent="0">
              <a:buNone/>
              <a:defRPr sz="877"/>
            </a:lvl5pPr>
            <a:lvl6pPr marL="2004136" indent="0">
              <a:buNone/>
              <a:defRPr sz="877"/>
            </a:lvl6pPr>
            <a:lvl7pPr marL="2404963" indent="0">
              <a:buNone/>
              <a:defRPr sz="877"/>
            </a:lvl7pPr>
            <a:lvl8pPr marL="2805791" indent="0">
              <a:buNone/>
              <a:defRPr sz="877"/>
            </a:lvl8pPr>
            <a:lvl9pPr marL="3206618" indent="0">
              <a:buNone/>
              <a:defRPr sz="87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8EE-F1C6-1846-841C-F45A631073F2}" type="datetimeFigureOut">
              <a:rPr lang="ru-RU" smtClean="0"/>
              <a:t>24.02.17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22FA-D2B1-44C9-84D8-957DAC9E1B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236" y="504190"/>
            <a:ext cx="3447364" cy="1764665"/>
          </a:xfrm>
        </p:spPr>
        <p:txBody>
          <a:bodyPr anchor="b"/>
          <a:lstStyle>
            <a:lvl1pPr>
              <a:defRPr sz="280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44063" y="1088911"/>
            <a:ext cx="5411123" cy="5374525"/>
          </a:xfrm>
        </p:spPr>
        <p:txBody>
          <a:bodyPr/>
          <a:lstStyle>
            <a:lvl1pPr marL="0" indent="0">
              <a:buNone/>
              <a:defRPr sz="2805"/>
            </a:lvl1pPr>
            <a:lvl2pPr marL="400827" indent="0">
              <a:buNone/>
              <a:defRPr sz="2455"/>
            </a:lvl2pPr>
            <a:lvl3pPr marL="801654" indent="0">
              <a:buNone/>
              <a:defRPr sz="2104"/>
            </a:lvl3pPr>
            <a:lvl4pPr marL="1202482" indent="0">
              <a:buNone/>
              <a:defRPr sz="1753"/>
            </a:lvl4pPr>
            <a:lvl5pPr marL="1603309" indent="0">
              <a:buNone/>
              <a:defRPr sz="1753"/>
            </a:lvl5pPr>
            <a:lvl6pPr marL="2004136" indent="0">
              <a:buNone/>
              <a:defRPr sz="1753"/>
            </a:lvl6pPr>
            <a:lvl7pPr marL="2404963" indent="0">
              <a:buNone/>
              <a:defRPr sz="1753"/>
            </a:lvl7pPr>
            <a:lvl8pPr marL="2805791" indent="0">
              <a:buNone/>
              <a:defRPr sz="1753"/>
            </a:lvl8pPr>
            <a:lvl9pPr marL="3206618" indent="0">
              <a:buNone/>
              <a:defRPr sz="1753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236" y="2268855"/>
            <a:ext cx="3447364" cy="4203335"/>
          </a:xfrm>
        </p:spPr>
        <p:txBody>
          <a:bodyPr/>
          <a:lstStyle>
            <a:lvl1pPr marL="0" indent="0">
              <a:buNone/>
              <a:defRPr sz="1403"/>
            </a:lvl1pPr>
            <a:lvl2pPr marL="400827" indent="0">
              <a:buNone/>
              <a:defRPr sz="1227"/>
            </a:lvl2pPr>
            <a:lvl3pPr marL="801654" indent="0">
              <a:buNone/>
              <a:defRPr sz="1052"/>
            </a:lvl3pPr>
            <a:lvl4pPr marL="1202482" indent="0">
              <a:buNone/>
              <a:defRPr sz="877"/>
            </a:lvl4pPr>
            <a:lvl5pPr marL="1603309" indent="0">
              <a:buNone/>
              <a:defRPr sz="877"/>
            </a:lvl5pPr>
            <a:lvl6pPr marL="2004136" indent="0">
              <a:buNone/>
              <a:defRPr sz="877"/>
            </a:lvl6pPr>
            <a:lvl7pPr marL="2404963" indent="0">
              <a:buNone/>
              <a:defRPr sz="877"/>
            </a:lvl7pPr>
            <a:lvl8pPr marL="2805791" indent="0">
              <a:buNone/>
              <a:defRPr sz="877"/>
            </a:lvl8pPr>
            <a:lvl9pPr marL="3206618" indent="0">
              <a:buNone/>
              <a:defRPr sz="87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8EE-F1C6-1846-841C-F45A631073F2}" type="datetimeFigureOut">
              <a:rPr lang="ru-RU" smtClean="0"/>
              <a:t>24.02.17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15A5-6A8E-4E30-9872-8AEAB3AE68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844" y="402652"/>
            <a:ext cx="9218950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4844" y="2013259"/>
            <a:ext cx="9218950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4844" y="7009642"/>
            <a:ext cx="240494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768EE-F1C6-1846-841C-F45A631073F2}" type="datetimeFigureOut">
              <a:rPr lang="ru-RU" smtClean="0"/>
              <a:t>24.02.17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0612" y="7009642"/>
            <a:ext cx="36074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48850" y="7009642"/>
            <a:ext cx="240494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00DAA-F036-4981-A495-2A002F07F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9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</p:sldLayoutIdLst>
  <p:hf hdr="0" ftr="0" dt="0"/>
  <p:txStyles>
    <p:titleStyle>
      <a:lvl1pPr algn="l" defTabSz="801654" rtl="0" eaLnBrk="1" latinLnBrk="0" hangingPunct="1">
        <a:lnSpc>
          <a:spcPct val="90000"/>
        </a:lnSpc>
        <a:spcBef>
          <a:spcPct val="0"/>
        </a:spcBef>
        <a:buNone/>
        <a:defRPr sz="38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414" indent="-200414" algn="l" defTabSz="801654" rtl="0" eaLnBrk="1" latinLnBrk="0" hangingPunct="1">
        <a:lnSpc>
          <a:spcPct val="90000"/>
        </a:lnSpc>
        <a:spcBef>
          <a:spcPts val="877"/>
        </a:spcBef>
        <a:buFont typeface="Arial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1pPr>
      <a:lvl2pPr marL="601241" indent="-200414" algn="l" defTabSz="801654" rtl="0" eaLnBrk="1" latinLnBrk="0" hangingPunct="1">
        <a:lnSpc>
          <a:spcPct val="90000"/>
        </a:lnSpc>
        <a:spcBef>
          <a:spcPts val="438"/>
        </a:spcBef>
        <a:buFont typeface="Arial"/>
        <a:buChar char="•"/>
        <a:defRPr sz="2104" kern="1200">
          <a:solidFill>
            <a:schemeClr val="tx1"/>
          </a:solidFill>
          <a:latin typeface="+mn-lt"/>
          <a:ea typeface="+mn-ea"/>
          <a:cs typeface="+mn-cs"/>
        </a:defRPr>
      </a:lvl2pPr>
      <a:lvl3pPr marL="1002068" indent="-200414" algn="l" defTabSz="801654" rtl="0" eaLnBrk="1" latinLnBrk="0" hangingPunct="1">
        <a:lnSpc>
          <a:spcPct val="90000"/>
        </a:lnSpc>
        <a:spcBef>
          <a:spcPts val="438"/>
        </a:spcBef>
        <a:buFont typeface="Arial"/>
        <a:buChar char="•"/>
        <a:defRPr sz="1753" kern="1200">
          <a:solidFill>
            <a:schemeClr val="tx1"/>
          </a:solidFill>
          <a:latin typeface="+mn-lt"/>
          <a:ea typeface="+mn-ea"/>
          <a:cs typeface="+mn-cs"/>
        </a:defRPr>
      </a:lvl3pPr>
      <a:lvl4pPr marL="1402895" indent="-200414" algn="l" defTabSz="801654" rtl="0" eaLnBrk="1" latinLnBrk="0" hangingPunct="1">
        <a:lnSpc>
          <a:spcPct val="90000"/>
        </a:lnSpc>
        <a:spcBef>
          <a:spcPts val="438"/>
        </a:spcBef>
        <a:buFont typeface="Arial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4pPr>
      <a:lvl5pPr marL="1803723" indent="-200414" algn="l" defTabSz="801654" rtl="0" eaLnBrk="1" latinLnBrk="0" hangingPunct="1">
        <a:lnSpc>
          <a:spcPct val="90000"/>
        </a:lnSpc>
        <a:spcBef>
          <a:spcPts val="438"/>
        </a:spcBef>
        <a:buFont typeface="Arial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5pPr>
      <a:lvl6pPr marL="2204550" indent="-200414" algn="l" defTabSz="801654" rtl="0" eaLnBrk="1" latinLnBrk="0" hangingPunct="1">
        <a:lnSpc>
          <a:spcPct val="90000"/>
        </a:lnSpc>
        <a:spcBef>
          <a:spcPts val="438"/>
        </a:spcBef>
        <a:buFont typeface="Arial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6pPr>
      <a:lvl7pPr marL="2605377" indent="-200414" algn="l" defTabSz="801654" rtl="0" eaLnBrk="1" latinLnBrk="0" hangingPunct="1">
        <a:lnSpc>
          <a:spcPct val="90000"/>
        </a:lnSpc>
        <a:spcBef>
          <a:spcPts val="438"/>
        </a:spcBef>
        <a:buFont typeface="Arial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7pPr>
      <a:lvl8pPr marL="3006204" indent="-200414" algn="l" defTabSz="801654" rtl="0" eaLnBrk="1" latinLnBrk="0" hangingPunct="1">
        <a:lnSpc>
          <a:spcPct val="90000"/>
        </a:lnSpc>
        <a:spcBef>
          <a:spcPts val="438"/>
        </a:spcBef>
        <a:buFont typeface="Arial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8pPr>
      <a:lvl9pPr marL="3407032" indent="-200414" algn="l" defTabSz="801654" rtl="0" eaLnBrk="1" latinLnBrk="0" hangingPunct="1">
        <a:lnSpc>
          <a:spcPct val="90000"/>
        </a:lnSpc>
        <a:spcBef>
          <a:spcPts val="438"/>
        </a:spcBef>
        <a:buFont typeface="Arial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1pPr>
      <a:lvl2pPr marL="400827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2pPr>
      <a:lvl3pPr marL="801654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3pPr>
      <a:lvl4pPr marL="1202482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4pPr>
      <a:lvl5pPr marL="1603309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5pPr>
      <a:lvl6pPr marL="2004136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6pPr>
      <a:lvl7pPr marL="2404963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7pPr>
      <a:lvl8pPr marL="2805791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8pPr>
      <a:lvl9pPr marL="3206618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Cover white r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299" y="31083"/>
            <a:ext cx="3400289" cy="134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78647" y="3133415"/>
            <a:ext cx="9396145" cy="1944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1042988">
              <a:spcBef>
                <a:spcPts val="0"/>
              </a:spcBef>
            </a:pPr>
            <a:r>
              <a:rPr lang="ru-RU" altLang="ja-JP" sz="4800" b="1" dirty="0" smtClean="0"/>
              <a:t>Зачем банкам Интернет-поддержка клиентов</a:t>
            </a:r>
            <a:endParaRPr lang="ru-RU" altLang="ja-JP" sz="4800" b="1" dirty="0"/>
          </a:p>
        </p:txBody>
      </p:sp>
    </p:spTree>
    <p:extLst>
      <p:ext uri="{BB962C8B-B14F-4D97-AF65-F5344CB8AC3E}">
        <p14:creationId xmlns:p14="http://schemas.microsoft.com/office/powerpoint/2010/main" val="414749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4" y="357404"/>
            <a:ext cx="9354067" cy="903671"/>
          </a:xfrm>
        </p:spPr>
        <p:txBody>
          <a:bodyPr anchor="t">
            <a:norm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ru-RU" sz="3600" dirty="0" smtClean="0"/>
              <a:t>Самоубийцы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51471" y="56043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673" y="1234259"/>
            <a:ext cx="6832672" cy="621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4" y="357404"/>
            <a:ext cx="9354067" cy="903671"/>
          </a:xfrm>
        </p:spPr>
        <p:txBody>
          <a:bodyPr anchor="t">
            <a:norm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ru-RU" sz="3600" dirty="0" smtClean="0"/>
              <a:t>Поддержка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63576" y="1179359"/>
            <a:ext cx="9361394" cy="5770505"/>
          </a:xfrm>
        </p:spPr>
        <p:txBody>
          <a:bodyPr anchor="ctr"/>
          <a:lstStyle/>
          <a:p>
            <a:pPr marL="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3600" b="1" dirty="0" smtClean="0"/>
              <a:t>Если не решать реальные вопросы клиентов, деньги на </a:t>
            </a:r>
            <a:r>
              <a:rPr lang="en-US" sz="3600" b="1" dirty="0" smtClean="0"/>
              <a:t>SMM </a:t>
            </a:r>
            <a:r>
              <a:rPr lang="ru-RU" sz="3600" b="1" dirty="0" smtClean="0"/>
              <a:t>будут выброшены на ветер</a:t>
            </a: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3600" b="1" dirty="0" smtClean="0"/>
              <a:t>При условии, что вы:</a:t>
            </a:r>
          </a:p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charset="2"/>
              <a:buChar char="ü"/>
            </a:pPr>
            <a:r>
              <a:rPr lang="ru-RU" sz="3600" b="1" dirty="0" smtClean="0"/>
              <a:t>говорите на языке клиента.</a:t>
            </a:r>
          </a:p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charset="2"/>
              <a:buChar char="ü"/>
            </a:pPr>
            <a:r>
              <a:rPr lang="ru-RU" sz="3600" b="1" dirty="0"/>
              <a:t>о</a:t>
            </a:r>
            <a:r>
              <a:rPr lang="ru-RU" sz="3600" b="1" dirty="0" smtClean="0"/>
              <a:t>твечаете быстро!</a:t>
            </a:r>
          </a:p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charset="2"/>
              <a:buChar char="ü"/>
            </a:pPr>
            <a:r>
              <a:rPr lang="ru-RU" sz="3600" b="1" dirty="0" smtClean="0"/>
              <a:t>не тупите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51471" y="56043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862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357404"/>
            <a:ext cx="7792654" cy="903671"/>
          </a:xfrm>
        </p:spPr>
        <p:txBody>
          <a:bodyPr anchor="t"/>
          <a:lstStyle/>
          <a:p>
            <a:pPr eaLnBrk="1" hangingPunct="1">
              <a:lnSpc>
                <a:spcPct val="100000"/>
              </a:lnSpc>
            </a:pPr>
            <a:r>
              <a:rPr lang="ru-RU" sz="2400" dirty="0" smtClean="0"/>
              <a:t>Поддержка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74792" y="6915150"/>
            <a:ext cx="396000" cy="647700"/>
          </a:xfrm>
        </p:spPr>
        <p:txBody>
          <a:bodyPr anchor="ctr"/>
          <a:lstStyle/>
          <a:p>
            <a:pPr algn="ctr"/>
            <a:fld id="{293DAA08-94C6-442A-B894-55DE772F08A3}" type="slidenum">
              <a:rPr lang="en-US" sz="2000" smtClean="0"/>
              <a:pPr algn="ctr"/>
              <a:t>12</a:t>
            </a:fld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551471" y="56043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05851335"/>
              </p:ext>
            </p:extLst>
          </p:nvPr>
        </p:nvGraphicFramePr>
        <p:xfrm>
          <a:off x="484244" y="1150452"/>
          <a:ext cx="9720150" cy="5871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969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Кейс 1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013" y="2299468"/>
            <a:ext cx="9218612" cy="422597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DAA08-94C6-442A-B894-55DE772F08A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0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825" y="541375"/>
            <a:ext cx="9218612" cy="235566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DAA08-94C6-442A-B894-55DE772F08A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50" y="3844368"/>
            <a:ext cx="8634163" cy="316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11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146" y="217370"/>
            <a:ext cx="9339948" cy="777648"/>
          </a:xfrm>
        </p:spPr>
        <p:txBody>
          <a:bodyPr/>
          <a:lstStyle/>
          <a:p>
            <a:pPr algn="ctr"/>
            <a:r>
              <a:rPr lang="ru-RU" dirty="0" smtClean="0"/>
              <a:t>Кейс 2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070" y="1224766"/>
            <a:ext cx="6794317" cy="595778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DAA08-94C6-442A-B894-55DE772F08A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75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6259" y="930181"/>
            <a:ext cx="8279237" cy="537848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DAA08-94C6-442A-B894-55DE772F08A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34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844" y="402653"/>
            <a:ext cx="9218950" cy="59233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Фан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6284" y="1400874"/>
            <a:ext cx="4989677" cy="601142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DAA08-94C6-442A-B894-55DE772F08A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55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8249" y="268261"/>
            <a:ext cx="9366979" cy="694270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DAA08-94C6-442A-B894-55DE772F08A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DAA08-94C6-442A-B894-55DE772F08A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14" y="53596"/>
            <a:ext cx="6527800" cy="18034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14" y="1887415"/>
            <a:ext cx="3263900" cy="556028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20" y="1856996"/>
            <a:ext cx="3354278" cy="570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09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54642" y="2485405"/>
            <a:ext cx="2527238" cy="3045647"/>
          </a:xfrm>
          <a:noFill/>
        </p:spPr>
        <p:txBody>
          <a:bodyPr anchor="t">
            <a:norm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ru-RU" sz="3600" dirty="0" smtClean="0"/>
              <a:t>Клиент глазами банка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74792" y="6915150"/>
            <a:ext cx="396000" cy="647700"/>
          </a:xfrm>
        </p:spPr>
        <p:txBody>
          <a:bodyPr anchor="ctr"/>
          <a:lstStyle/>
          <a:p>
            <a:pPr algn="ctr"/>
            <a:fld id="{293DAA08-94C6-442A-B894-55DE772F08A3}" type="slidenum">
              <a:rPr lang="en-US" sz="2000" smtClean="0"/>
              <a:pPr algn="ctr"/>
              <a:t>2</a:t>
            </a:fld>
            <a:endParaRPr lang="en-US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940" y="20152"/>
            <a:ext cx="7542698" cy="754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5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99" y="1578191"/>
            <a:ext cx="10238339" cy="433004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DAA08-94C6-442A-B894-55DE772F08A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87478" y="504270"/>
            <a:ext cx="5272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Не только </a:t>
            </a:r>
            <a:r>
              <a:rPr lang="ru-RU" smtClean="0"/>
              <a:t>про продукты банка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95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8695" y="152569"/>
            <a:ext cx="6743320" cy="479885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DAA08-94C6-442A-B894-55DE772F08A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05" y="4625820"/>
            <a:ext cx="72263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09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DAA08-94C6-442A-B894-55DE772F08A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54" y="1120929"/>
            <a:ext cx="8971354" cy="6064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8013" y="402019"/>
            <a:ext cx="706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Приколы с чата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84475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447" y="2874211"/>
            <a:ext cx="3378256" cy="1461801"/>
          </a:xfrm>
        </p:spPr>
        <p:txBody>
          <a:bodyPr>
            <a:normAutofit/>
          </a:bodyPr>
          <a:lstStyle/>
          <a:p>
            <a:r>
              <a:rPr lang="ru-RU" smtClean="0"/>
              <a:t>Не всё идеально!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2703" y="-9534"/>
            <a:ext cx="6445936" cy="752361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DAA08-94C6-442A-B894-55DE772F08A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76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6" y="1363537"/>
            <a:ext cx="4455580" cy="479901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DAA08-94C6-442A-B894-55DE772F08A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339" y="1363537"/>
            <a:ext cx="5903022" cy="530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0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DAA08-94C6-442A-B894-55DE772F08A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219" y="288925"/>
            <a:ext cx="7950200" cy="69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85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DAA08-94C6-442A-B894-55DE772F08A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2" y="0"/>
            <a:ext cx="7069133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91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DAA08-94C6-442A-B894-55DE772F08A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91458" y="735778"/>
            <a:ext cx="82945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/>
              <a:t>Сотрудники </a:t>
            </a:r>
            <a:r>
              <a:rPr lang="ru-RU" sz="3600" b="1" dirty="0" smtClean="0"/>
              <a:t>поддержки должны:</a:t>
            </a:r>
          </a:p>
          <a:p>
            <a:pPr marL="457200" indent="-457200" algn="ctr">
              <a:lnSpc>
                <a:spcPct val="150000"/>
              </a:lnSpc>
              <a:buFont typeface="Arial" charset="0"/>
              <a:buChar char="•"/>
            </a:pPr>
            <a:r>
              <a:rPr lang="ru-RU" sz="3600" dirty="0" smtClean="0"/>
              <a:t>знать продукты банка</a:t>
            </a:r>
          </a:p>
          <a:p>
            <a:pPr marL="457200" indent="-457200" algn="ctr">
              <a:lnSpc>
                <a:spcPct val="150000"/>
              </a:lnSpc>
              <a:buFont typeface="Arial" charset="0"/>
              <a:buChar char="•"/>
            </a:pPr>
            <a:r>
              <a:rPr lang="ru-RU" sz="3600" dirty="0"/>
              <a:t>з</a:t>
            </a:r>
            <a:r>
              <a:rPr lang="ru-RU" sz="3600" dirty="0" smtClean="0"/>
              <a:t>нать продукты конкурентов</a:t>
            </a:r>
          </a:p>
          <a:p>
            <a:pPr marL="457200" indent="-457200" algn="ctr">
              <a:lnSpc>
                <a:spcPct val="150000"/>
              </a:lnSpc>
              <a:buFont typeface="Arial" charset="0"/>
              <a:buChar char="•"/>
            </a:pPr>
            <a:r>
              <a:rPr lang="ru-RU" sz="3600" dirty="0"/>
              <a:t>р</a:t>
            </a:r>
            <a:r>
              <a:rPr lang="ru-RU" sz="3600" dirty="0" smtClean="0"/>
              <a:t>азбираться в </a:t>
            </a:r>
            <a:r>
              <a:rPr lang="ru-RU" sz="3600" dirty="0" err="1" smtClean="0"/>
              <a:t>соцсетях</a:t>
            </a:r>
            <a:r>
              <a:rPr lang="ru-RU" sz="3600" dirty="0" smtClean="0"/>
              <a:t>, трендах</a:t>
            </a:r>
          </a:p>
          <a:p>
            <a:pPr marL="457200" indent="-457200" algn="ctr">
              <a:lnSpc>
                <a:spcPct val="150000"/>
              </a:lnSpc>
              <a:buFont typeface="Arial" charset="0"/>
              <a:buChar char="•"/>
            </a:pPr>
            <a:r>
              <a:rPr lang="ru-RU" sz="3600" dirty="0" smtClean="0"/>
              <a:t>уметь работать не по скриптам</a:t>
            </a:r>
          </a:p>
          <a:p>
            <a:pPr marL="457200" indent="-457200" algn="ctr">
              <a:lnSpc>
                <a:spcPct val="150000"/>
              </a:lnSpc>
              <a:buFont typeface="Arial" charset="0"/>
              <a:buChar char="•"/>
            </a:pPr>
            <a:r>
              <a:rPr lang="ru-RU" sz="3600" dirty="0" smtClean="0"/>
              <a:t>но при этом не «</a:t>
            </a:r>
            <a:r>
              <a:rPr lang="ru-RU" sz="3600" dirty="0" err="1" smtClean="0"/>
              <a:t>накосячить</a:t>
            </a:r>
            <a:r>
              <a:rPr lang="ru-RU" sz="3600" dirty="0" smtClean="0"/>
              <a:t>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225362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DAA08-94C6-442A-B894-55DE772F08A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51" y="930181"/>
            <a:ext cx="8886341" cy="52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1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DAA08-94C6-442A-B894-55DE772F08A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200" y="0"/>
            <a:ext cx="6256238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1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25040" y="2939012"/>
            <a:ext cx="2462437" cy="2786443"/>
          </a:xfrm>
          <a:noFill/>
        </p:spPr>
        <p:txBody>
          <a:bodyPr anchor="t">
            <a:norm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ru-RU" sz="3600" dirty="0" smtClean="0"/>
              <a:t>Банк глазами клиента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481" y="288042"/>
            <a:ext cx="7740265" cy="686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3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DAA08-94C6-442A-B894-55DE772F08A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609" y="346972"/>
            <a:ext cx="6159500" cy="406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41" y="4883042"/>
            <a:ext cx="10058400" cy="183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73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DAA08-94C6-442A-B894-55DE772F08A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657" y="541375"/>
            <a:ext cx="8077200" cy="1511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51912" b="23245"/>
          <a:stretch/>
        </p:blipFill>
        <p:spPr>
          <a:xfrm>
            <a:off x="1456259" y="2355803"/>
            <a:ext cx="7322513" cy="1868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43777"/>
          <a:stretch/>
        </p:blipFill>
        <p:spPr>
          <a:xfrm>
            <a:off x="1197055" y="4223938"/>
            <a:ext cx="7192911" cy="316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25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844" y="402653"/>
            <a:ext cx="9218950" cy="728406"/>
          </a:xfrm>
        </p:spPr>
        <p:txBody>
          <a:bodyPr/>
          <a:lstStyle/>
          <a:p>
            <a:r>
              <a:rPr lang="ru-RU" dirty="0" smtClean="0"/>
              <a:t>Клиенты обращаются к банку «</a:t>
            </a:r>
            <a:r>
              <a:rPr lang="ru-RU" dirty="0" err="1" smtClean="0"/>
              <a:t>Альфач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657" y="1267204"/>
            <a:ext cx="7797800" cy="236220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DAA08-94C6-442A-B894-55DE772F08A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357" y="3846004"/>
            <a:ext cx="77851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409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DAA08-94C6-442A-B894-55DE772F08A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" r="935"/>
          <a:stretch/>
        </p:blipFill>
        <p:spPr>
          <a:xfrm>
            <a:off x="873050" y="346972"/>
            <a:ext cx="8881866" cy="63877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8647" y="1383788"/>
            <a:ext cx="40238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Спасибо за внимание! </a:t>
            </a:r>
          </a:p>
          <a:p>
            <a:r>
              <a:rPr lang="ru-RU" dirty="0"/>
              <a:t>🤗</a:t>
            </a:r>
          </a:p>
        </p:txBody>
      </p:sp>
    </p:spTree>
    <p:extLst>
      <p:ext uri="{BB962C8B-B14F-4D97-AF65-F5344CB8AC3E}">
        <p14:creationId xmlns:p14="http://schemas.microsoft.com/office/powerpoint/2010/main" val="194755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19443" y="275688"/>
            <a:ext cx="9784951" cy="903671"/>
          </a:xfrm>
          <a:noFill/>
        </p:spPr>
        <p:txBody>
          <a:bodyPr anchor="t">
            <a:norm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ru-RU" sz="3600" dirty="0" smtClean="0"/>
              <a:t>Что клиенты думают о банках?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63576" y="1179359"/>
            <a:ext cx="9361394" cy="5770505"/>
          </a:xfrm>
        </p:spPr>
        <p:txBody>
          <a:bodyPr anchor="ctr"/>
          <a:lstStyle/>
          <a:p>
            <a:pPr marL="285750" indent="-28575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ru-RU" sz="3600" b="1" dirty="0" smtClean="0">
                <a:solidFill>
                  <a:schemeClr val="tx2"/>
                </a:solidFill>
              </a:rPr>
              <a:t>Сложные</a:t>
            </a:r>
            <a:r>
              <a:rPr lang="ru-RU" sz="3600" b="1" dirty="0" smtClean="0"/>
              <a:t> — сервис работает не так, как ожидает клиент</a:t>
            </a:r>
          </a:p>
          <a:p>
            <a:pPr marL="285750" indent="-28575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ru-RU" sz="3600" b="1" dirty="0" smtClean="0">
                <a:solidFill>
                  <a:schemeClr val="tx2"/>
                </a:solidFill>
              </a:rPr>
              <a:t>Закрытые</a:t>
            </a:r>
            <a:r>
              <a:rPr lang="ru-RU" sz="3600" b="1" dirty="0" smtClean="0"/>
              <a:t> — банки общаются с клиентами через пресс-релизы</a:t>
            </a:r>
          </a:p>
          <a:p>
            <a:pPr marL="285750" indent="-28575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ru-RU" sz="3600" b="1" dirty="0" smtClean="0">
                <a:solidFill>
                  <a:schemeClr val="tx2"/>
                </a:solidFill>
              </a:rPr>
              <a:t>Скучные</a:t>
            </a:r>
            <a:r>
              <a:rPr lang="ru-RU" sz="3600" b="1" dirty="0" smtClean="0"/>
              <a:t> — продукты и услуги непривлекательны</a:t>
            </a:r>
          </a:p>
        </p:txBody>
      </p:sp>
    </p:spTree>
    <p:extLst>
      <p:ext uri="{BB962C8B-B14F-4D97-AF65-F5344CB8AC3E}">
        <p14:creationId xmlns:p14="http://schemas.microsoft.com/office/powerpoint/2010/main" val="285101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545265" y="237416"/>
            <a:ext cx="7946318" cy="903671"/>
          </a:xfrm>
        </p:spPr>
        <p:txBody>
          <a:bodyPr anchor="t">
            <a:norm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ru-RU" sz="3600" dirty="0" smtClean="0"/>
              <a:t>Самые популярные комментарии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92" y="3975828"/>
            <a:ext cx="10058400" cy="23139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92" y="1513390"/>
            <a:ext cx="63119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4" y="357404"/>
            <a:ext cx="9224465" cy="903671"/>
          </a:xfrm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 smtClean="0"/>
              <a:t>Это не всё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5" y="4544619"/>
            <a:ext cx="10058400" cy="1885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11" y="2063641"/>
            <a:ext cx="10058400" cy="167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8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4" y="357404"/>
            <a:ext cx="9354067" cy="903671"/>
          </a:xfrm>
        </p:spPr>
        <p:txBody>
          <a:bodyPr anchor="t">
            <a:norm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Правы ли комментаторы?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20" y="1336675"/>
            <a:ext cx="9064566" cy="572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2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89841" y="357404"/>
            <a:ext cx="9979353" cy="903671"/>
          </a:xfrm>
        </p:spPr>
        <p:txBody>
          <a:bodyPr anchor="t">
            <a:norm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ru-RU" sz="3600" dirty="0" smtClean="0"/>
              <a:t>Банки вышли в интернет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72" y="1235661"/>
            <a:ext cx="7569200" cy="31717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71" y="4381970"/>
            <a:ext cx="75692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4" y="357404"/>
            <a:ext cx="9354067" cy="903671"/>
          </a:xfrm>
        </p:spPr>
        <p:txBody>
          <a:bodyPr anchor="t">
            <a:norm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ru-RU" sz="3600" dirty="0" smtClean="0"/>
              <a:t>Смелые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247" y="1513390"/>
            <a:ext cx="6214319" cy="587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8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18906</TotalTime>
  <Words>179</Words>
  <Application>Microsoft Macintosh PowerPoint</Application>
  <PresentationFormat>Другой</PresentationFormat>
  <Paragraphs>70</Paragraphs>
  <Slides>33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Calibri</vt:lpstr>
      <vt:lpstr>Calibri Light</vt:lpstr>
      <vt:lpstr>Geneva</vt:lpstr>
      <vt:lpstr>Wingdings</vt:lpstr>
      <vt:lpstr>Arial</vt:lpstr>
      <vt:lpstr>Тема Office</vt:lpstr>
      <vt:lpstr>Презентация PowerPoint</vt:lpstr>
      <vt:lpstr>Клиент глазами банка</vt:lpstr>
      <vt:lpstr>Банк глазами клиента</vt:lpstr>
      <vt:lpstr>Что клиенты думают о банках?</vt:lpstr>
      <vt:lpstr>Самые популярные комментарии</vt:lpstr>
      <vt:lpstr>Это не всё</vt:lpstr>
      <vt:lpstr>Правы ли комментаторы?</vt:lpstr>
      <vt:lpstr>Банки вышли в интернет</vt:lpstr>
      <vt:lpstr>Смелые</vt:lpstr>
      <vt:lpstr>Самоубийцы</vt:lpstr>
      <vt:lpstr>Поддержка</vt:lpstr>
      <vt:lpstr>Поддержка</vt:lpstr>
      <vt:lpstr>Кейс 1</vt:lpstr>
      <vt:lpstr>Презентация PowerPoint</vt:lpstr>
      <vt:lpstr>Кейс 2</vt:lpstr>
      <vt:lpstr>Презентация PowerPoint</vt:lpstr>
      <vt:lpstr>Фан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 всё идеально!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Клиенты обращаются к банку «Альфач»</vt:lpstr>
      <vt:lpstr>Презентация PowerPoint</vt:lpstr>
    </vt:vector>
  </TitlesOfParts>
  <Company>獫票楧栮捯洀鉭曮㞱Û뜰⠲쎔딁烊皭〼፥ᙼ䕸忤઱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WowHouse</dc:creator>
  <cp:lastModifiedBy>Viachaslau Skorbezh</cp:lastModifiedBy>
  <cp:revision>884</cp:revision>
  <cp:lastPrinted>2016-10-20T11:51:16Z</cp:lastPrinted>
  <dcterms:created xsi:type="dcterms:W3CDTF">2005-12-22T14:02:42Z</dcterms:created>
  <dcterms:modified xsi:type="dcterms:W3CDTF">2017-02-24T10:25:23Z</dcterms:modified>
</cp:coreProperties>
</file>