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1" r:id="rId2"/>
    <p:sldId id="257" r:id="rId3"/>
    <p:sldId id="258" r:id="rId4"/>
    <p:sldId id="259" r:id="rId5"/>
    <p:sldId id="274" r:id="rId6"/>
    <p:sldId id="266" r:id="rId7"/>
    <p:sldId id="272" r:id="rId8"/>
    <p:sldId id="260" r:id="rId9"/>
    <p:sldId id="261" r:id="rId10"/>
    <p:sldId id="262" r:id="rId11"/>
    <p:sldId id="263" r:id="rId12"/>
    <p:sldId id="264" r:id="rId13"/>
    <p:sldId id="275" r:id="rId14"/>
    <p:sldId id="278" r:id="rId15"/>
    <p:sldId id="277" r:id="rId16"/>
    <p:sldId id="268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D:\Documents\&#1045;&#1078;&#1077;&#1085;&#1077;&#1076;&#1077;&#1083;&#1100;&#1085;&#1099;&#1077;%20&#1086;&#1090;&#1095;&#1077;&#1090;&#1099;\SocialWeekend-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ls@belgips.b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elgips.by/ru/gyp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Контейнеры\фото контейнеры\фото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645" y="188640"/>
            <a:ext cx="4855619" cy="647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16832"/>
            <a:ext cx="8173955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Кому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?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Обращение к массовой аудитории </a:t>
            </a:r>
          </a:p>
          <a:p>
            <a:pPr>
              <a:spcBef>
                <a:spcPts val="0"/>
              </a:spcBef>
              <a:buNone/>
            </a:pPr>
            <a:endParaRPr lang="en-US" sz="3000" b="1" dirty="0" smtClean="0">
              <a:solidFill>
                <a:srgbClr val="C0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Что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?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Опираемся на вечные ценности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(экология, помощь социально незащищенным)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 отдаем дань модным веяниям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(эко-дружественный образ жизни) 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вопросы информационной компании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844824"/>
            <a:ext cx="8208913" cy="4032448"/>
          </a:xfrm>
        </p:spPr>
        <p:txBody>
          <a:bodyPr anchor="ctr">
            <a:normAutofit/>
          </a:bodyPr>
          <a:lstStyle/>
          <a:p>
            <a:pPr lvl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«Книге –  вторую жизнь!»</a:t>
            </a:r>
          </a:p>
          <a:p>
            <a:pPr lvl="0" algn="ctr">
              <a:buNone/>
            </a:pPr>
            <a:endParaRPr lang="ru-RU" sz="4000" b="1" dirty="0" smtClean="0">
              <a:solidFill>
                <a:srgbClr val="00B05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lvl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«60кг макулатуры сохранят от вырубки одно дерево»</a:t>
            </a:r>
          </a:p>
          <a:p>
            <a:pPr marL="0" indent="0" algn="ctr">
              <a:buNone/>
            </a:pPr>
            <a:endParaRPr lang="ru-RU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Ключевые послания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844824"/>
            <a:ext cx="8424937" cy="417646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1. 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ГОС. ОРГАНЫ 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(Совмин, Министерство ЖКХ, Минобразования,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Минторговли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Мингорисполком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администрации районов, ГУ «Оператор вторичных материальных ресурсов», Минский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ког.комитет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природных ресурсов и охраны окружающей среды, МЧС, СЭС)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</a:t>
            </a:r>
          </a:p>
          <a:p>
            <a:pPr marL="457200" indent="-457200">
              <a:spcBef>
                <a:spcPts val="0"/>
              </a:spcBef>
              <a:buAutoNum type="arabicPeriod" startAt="2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УЧРЕЖДЕНИЯ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здравоохранения и другие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социал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 объекты</a:t>
            </a: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3. 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ИНВЕСТОРЫ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(конкурс соц. проектов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SocialWeekend-5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Инструменты:  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письма, встречи, переговоры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ru-RU" sz="24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Целевые аудитории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340768"/>
            <a:ext cx="8173955" cy="396044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4.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НГО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Экологическое товарищество «Зеленая сеть»,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Центр экологических решений,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Лига добровольного труда молодежи,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другие экологические и молодежные организации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Инструменты: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Встречи, переговоры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Письма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Сообщения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соцсетях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рассылки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Размещение на сайтах партнеров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514350" lvl="0" indent="-51435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Целевые аудитории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844824"/>
            <a:ext cx="8173955" cy="396044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5.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Организации, где устанавливаются контейнеры: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коммерческие структуры (ТС) учреждения образования (ВУЗы) 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Инструменты: </a:t>
            </a:r>
          </a:p>
          <a:p>
            <a:pPr lvl="0"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Письма </a:t>
            </a:r>
          </a:p>
          <a:p>
            <a:pPr lvl="0"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Встречи, переговоры </a:t>
            </a:r>
          </a:p>
          <a:p>
            <a:pPr lvl="0"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на контейнерах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514350" lvl="0" indent="-51435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Целевые аудитории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72816"/>
            <a:ext cx="8173955" cy="39604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</a:p>
          <a:p>
            <a:pPr marL="514350" lvl="0" indent="-514350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6.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СМИ</a:t>
            </a:r>
            <a:r>
              <a:rPr lang="ru-RU" sz="4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Инструменты: 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на контейнерах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Рассылка пресс-релиза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Интервью</a:t>
            </a:r>
          </a:p>
          <a:p>
            <a:pPr marL="514350" lvl="0" indent="-514350">
              <a:buNone/>
            </a:pPr>
            <a:endParaRPr lang="ru-RU" sz="20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Целевые аудитории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16832"/>
            <a:ext cx="8173955" cy="396044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49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контейнеров для сбора книг и макулатуры установлены в Московском р-не г.Минска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Собрано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тонн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макулатуры и около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1000 книг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Первые 70 книг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переданы в Социально-педагогический центр Партизанского р-на г.Минска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Широкий круг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гос.учреждений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учреждений образования, общественных и  др.организаций информированы о проекте</a:t>
            </a:r>
          </a:p>
          <a:p>
            <a:pPr lv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Внимание жителей Минска привлечено к теме раздельного сбора мусора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Первые результаты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Ищем партнеров для приобретения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книжных стеллажей для больниц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др.учреждений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905" y="1700213"/>
            <a:ext cx="306372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2132856"/>
            <a:ext cx="8173955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моб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тел.+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375 (33) 333-62-72  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гор. тел. 388-40-39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mail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ls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@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belgips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by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г.Минск, ул.Козлова 24, инд. 220038</a:t>
            </a: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 !</a:t>
            </a:r>
          </a:p>
          <a:p>
            <a:endParaRPr lang="ru-RU" sz="3600" dirty="0" smtClean="0"/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Контакты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40496"/>
            <a:ext cx="1968715" cy="14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Лилия Сёмочкина</a:t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зам.директора ООО «БЕЛГИПС-ЭКО»</a:t>
            </a:r>
            <a:endParaRPr lang="ru-RU" sz="3600" dirty="0">
              <a:solidFill>
                <a:schemeClr val="bg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861048"/>
            <a:ext cx="8229600" cy="1470025"/>
          </a:xfrm>
          <a:prstGeom prst="rect">
            <a:avLst/>
          </a:prstGeom>
        </p:spPr>
        <p:txBody>
          <a:bodyPr bIns="91440" anchor="ctr" anchorCtr="0">
            <a:normAutofit fontScale="2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400" b="1" dirty="0" smtClean="0">
                <a:solidFill>
                  <a:schemeClr val="accent2">
                    <a:lumMod val="50000"/>
                  </a:schemeClr>
                </a:solidFill>
              </a:rPr>
              <a:t>Как найти точки пересечения интересов бизнеса и жителей столицы? </a:t>
            </a:r>
          </a:p>
          <a:p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</a:rPr>
              <a:t>Проект по установке контейнеров для сбора макулатуры и книг в городской среде компаниями «БЕЛГИПС»ОАО и «Корпорация «Волма»ООО</a:t>
            </a:r>
            <a:endParaRPr lang="ru-RU" sz="1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0648"/>
            <a:ext cx="1440159" cy="1060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797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производитель сухих строительных смесей на основе гипса и единственный в Беларуси производитель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  <a:hlinkClick r:id="rId2"/>
              </a:rPr>
              <a:t>гипсокартона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    </a:t>
            </a:r>
          </a:p>
          <a:p>
            <a:pPr marL="0" indent="0">
              <a:buNone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 списке построенных объектов, где применялась продукция завода 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Национальная библиотека, </a:t>
            </a:r>
            <a:r>
              <a:rPr lang="ru-RU" sz="3000" dirty="0" err="1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ТЦ«Столица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», летний амфитеатр в Витебске, </a:t>
            </a:r>
            <a:r>
              <a:rPr lang="ru-RU" sz="3000" dirty="0" err="1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кинотеатр«Беларусь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» и др.</a:t>
            </a:r>
            <a:endParaRPr lang="ru-RU" sz="3000" dirty="0">
              <a:solidFill>
                <a:srgbClr val="C0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ОАО «</a:t>
            </a: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БЕЛГИПС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39604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российская производственно-дистрибутивная корпорация,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одно из крупнейших в России предприятий строительной отрасли,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производит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гипсокартон, сухие строительные смеси, алебастр, гипс, штукатурку, шпатлевку, плиточный клей, грунтовку и др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16 января 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‘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2014 </a:t>
            </a: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приобрела 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госпакет акций завода «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Белгипс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» и инициировала проект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Российская компания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Корпорация «Волма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Фонд экологической культуры 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"Зелёный лист» (РФ)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sz="quarter" idx="1"/>
          </p:nvPr>
        </p:nvSpPr>
        <p:spPr bwMode="auto">
          <a:xfrm>
            <a:off x="827585" y="2606227"/>
            <a:ext cx="792087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39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4074805" cy="269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348880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173955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для реализации проекта создана компания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ООО «БЕЛГИПС-ЭКО».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Вид 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сбор (заготовка), сортировка,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подготовка к обезвреживание и (или) использование вторичных материальных ресурсов</a:t>
            </a:r>
            <a:r>
              <a:rPr lang="ru-RU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4664"/>
            <a:ext cx="273824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Контейнер ООО «БЕЛГИПС-ЭКО»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51563"/>
            <a:ext cx="7772400" cy="436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352929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январь – апрель 2015</a:t>
            </a:r>
            <a:r>
              <a:rPr lang="ru-RU" sz="1400" dirty="0">
                <a:latin typeface="Arial" pitchFamily="34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endParaRPr lang="ru-RU" sz="14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Для компании: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Собрать сырье (в перспективе) 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Усилить имидж завода «БЕЛГИПС» и Корпорации «Волма» </a:t>
            </a:r>
          </a:p>
          <a:p>
            <a:pPr marL="0" lvl="0" indent="0">
              <a:buNone/>
            </a:pPr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Для общества:</a:t>
            </a:r>
            <a:endParaRPr lang="en-US" sz="20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Пополнить социальные учреждения книгами, собранными в контейнеры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Внести вклад в формирование экологической культуры населения Минска, в формирование привычки раздельного сбора мусора</a:t>
            </a:r>
          </a:p>
          <a:p>
            <a:endParaRPr lang="ru-RU" sz="20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Задачи пилотного проекта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72816"/>
            <a:ext cx="8173955" cy="4104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120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контейнеров для сбора книг и макулатуры установлены в Минске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Собранные книги переданы в социальные учреждения и библиотеки Минска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Собранная макулатура передана для вторичного использования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Широкий круг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гос.учреждений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учреждений образования, общественных и  др.организаций информированы о проекте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ОАО «БЕЛГИПС» и корпорации «Волма»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Внимание жителей Минска привлечено к теме раздельного сбора мусора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Ожидаемые результаты пилотного проекта </a:t>
            </a:r>
          </a:p>
          <a:p>
            <a:pPr algn="ctr"/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D:\Documents\ЛОГО, макеты\БЕЛГИПС-ЭКО-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949280"/>
            <a:ext cx="1008112" cy="74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09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</TotalTime>
  <Words>467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Слайд 1</vt:lpstr>
      <vt:lpstr>Лилия Сёмочкина зам.директора ООО «БЕЛГИПС-ЭКО»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Администратор</cp:lastModifiedBy>
  <cp:revision>91</cp:revision>
  <dcterms:created xsi:type="dcterms:W3CDTF">2014-03-28T08:31:21Z</dcterms:created>
  <dcterms:modified xsi:type="dcterms:W3CDTF">2015-03-12T14:12:50Z</dcterms:modified>
</cp:coreProperties>
</file>