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60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3" d="100"/>
          <a:sy n="73" d="100"/>
        </p:scale>
        <p:origin x="-12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86AC2-7007-47DC-8D61-B6901464038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3.em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4.JP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Корзюк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руководитель Группы корпоративных коммуникаций velcom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080120" cy="1080120"/>
          </a:xfrm>
          <a:prstGeom prst="rect">
            <a:avLst/>
          </a:prstGeom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1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861048"/>
            <a:ext cx="8229600" cy="1470025"/>
          </a:xfrm>
          <a:prstGeom prst="rect">
            <a:avLst/>
          </a:prstGeom>
        </p:spPr>
        <p:txBody>
          <a:bodyPr bIns="91440" anchor="ctr" anchorCtr="0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КСО как </a:t>
            </a:r>
            <a:r>
              <a:rPr lang="ru-RU" sz="4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стратегия, </a:t>
            </a:r>
            <a:r>
              <a:rPr lang="ru-RU" sz="4800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инфоповод</a:t>
            </a:r>
            <a:r>
              <a:rPr lang="en-US" sz="4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результат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499" y="1376784"/>
            <a:ext cx="90144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40" y="2975545"/>
            <a:ext cx="90144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16" y="389864"/>
            <a:ext cx="319125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0" y="1700808"/>
            <a:ext cx="8352930" cy="4208228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спонсорская помощь по 300 Указу </a:t>
            </a:r>
          </a:p>
          <a:p>
            <a:pPr marL="0" indent="0">
              <a:buClr>
                <a:srgbClr val="FFFF00"/>
              </a:buClr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укрепление материально-технической базы; поддержку организаций, осуществляющих социальную защиту населения, оказывающих социальную помощь гражданам, нуждающимся в поддержке государства (одиноким пожилым гражданам, инвалидам, ветеранам войны и труда, многодетным и неполным семьям, детям, детям-инвалидам,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детям-сиротам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детям, оставшимся без попечения родителей, другим категориям граждан, определенным Законодательством)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  <a:defRPr/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Белорусский детский хоспис», «Ассоциация больных рассеянным склерозом», Белорусское Республиканское Общество «Дети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беде», «Международное сообщество детей-сирот, инвалидов и малоимущих», «Женская благотворительная ассоциация»,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центр «Дому милосердия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», SOS-Детская деревня Марьина горка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 пр.)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благотворительные проекты и акции </a:t>
            </a:r>
          </a:p>
          <a:p>
            <a:pPr marL="0" indent="0">
              <a:buClr>
                <a:srgbClr val="FFFF00"/>
              </a:buClr>
              <a:buNone/>
              <a:defRPr/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(«Красивые номера velcom», «Делать добро так просто», билеты на ЧМ по хоккею, «Мечты сбываются с velcom» и пр.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спонсорство и спонсорство событий</a:t>
            </a:r>
          </a:p>
          <a:p>
            <a:pPr marL="0" indent="0">
              <a:buClr>
                <a:srgbClr val="FFFF00"/>
              </a:buClr>
              <a:buNone/>
              <a:defRPr/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(«Конкурс детской песни Евровидение-2010», «Прикосновение к жизни», velcom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velcom Чемпионат по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дрифтингу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Международный день астрономии и пр. )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КСО-программы 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  <a:defRPr/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(«Студенческие инициативы»,.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,)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другое…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9" y="6109950"/>
            <a:ext cx="2243700" cy="475742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 о главном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 fontScale="92500" lnSpcReduction="10000"/>
          </a:bodyPr>
          <a:lstStyle/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сфера ответственности корпоративных коммуникаций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политикой корпоративной социальной ответственности компании перед обществом, сотрудниками и окружающей средой и ценностями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бренда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velcom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стратегией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КСО, определенной на текущий год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в рамках согласованного бюджета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основании согласования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Правления velcom  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 о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главном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9" y="6109950"/>
            <a:ext cx="224370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5033368" cy="3562946"/>
          </a:xfrm>
        </p:spPr>
      </p:pic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КСО как </a:t>
            </a:r>
            <a:r>
              <a:rPr lang="ru-R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инфоповод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9" y="6109950"/>
            <a:ext cx="224370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в устойчивое развитие компании</a:t>
            </a: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Укрепление имиджа</a:t>
            </a: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дополнительного конкурентного преимущества</a:t>
            </a:r>
          </a:p>
          <a:p>
            <a:pPr marL="0" indent="0">
              <a:buClr>
                <a:srgbClr val="FFFF00"/>
              </a:buClr>
              <a:buNone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в развитие общества</a:t>
            </a: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окружающей среды</a:t>
            </a: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потенциала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80" lvl="8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КCO как результат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9" y="6109950"/>
            <a:ext cx="224370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00808"/>
            <a:ext cx="8173955" cy="396044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FF00"/>
              </a:buClr>
              <a:buNone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FFFF00"/>
              </a:buClr>
              <a:buNone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FFFF00"/>
              </a:buClr>
              <a:buNone/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FFFF00"/>
              </a:buClr>
              <a:buNone/>
              <a:defRPr/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9" y="6109950"/>
            <a:ext cx="2243700" cy="475742"/>
          </a:xfrm>
          <a:prstGeom prst="rect">
            <a:avLst/>
          </a:prstGeom>
        </p:spPr>
      </p:pic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-9525" y="-11113"/>
            <a:ext cx="9153525" cy="6869113"/>
            <a:chOff x="0" y="-11833"/>
            <a:chExt cx="9153337" cy="68698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" y="4929244"/>
              <a:ext cx="2903114" cy="1928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64" y="3762063"/>
              <a:ext cx="4527320" cy="30182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4293096"/>
              <a:ext cx="2853857" cy="2564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429" y="2369522"/>
              <a:ext cx="4008908" cy="26726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8767"/>
              <a:ext cx="3563888" cy="2583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988840"/>
              <a:ext cx="3056916" cy="20366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91" y="4520589"/>
              <a:ext cx="3508309" cy="23374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-2271"/>
              <a:ext cx="3528392" cy="23460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084" y="-11833"/>
              <a:ext cx="3815916" cy="2543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23928" cy="26159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749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277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Справедливость</vt:lpstr>
      <vt:lpstr>Ирина Корзюк, руководитель Группы корпоративных коммуникаций velcom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Natalia</dc:creator>
  <cp:lastModifiedBy>Irina Korziuk</cp:lastModifiedBy>
  <cp:revision>16</cp:revision>
  <dcterms:created xsi:type="dcterms:W3CDTF">2014-03-28T08:31:21Z</dcterms:created>
  <dcterms:modified xsi:type="dcterms:W3CDTF">2014-05-22T06:23:51Z</dcterms:modified>
</cp:coreProperties>
</file>