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71" r:id="rId3"/>
    <p:sldId id="259" r:id="rId4"/>
    <p:sldId id="272" r:id="rId5"/>
    <p:sldId id="260" r:id="rId6"/>
    <p:sldId id="261" r:id="rId7"/>
    <p:sldId id="262" r:id="rId8"/>
    <p:sldId id="267" r:id="rId9"/>
    <p:sldId id="269" r:id="rId10"/>
    <p:sldId id="268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Ирина Антонова, </a:t>
            </a:r>
            <a:r>
              <a:rPr lang="en-US" dirty="0" smtClean="0">
                <a:solidFill>
                  <a:schemeClr val="bg1"/>
                </a:solidFill>
              </a:rPr>
              <a:t>PR</a:t>
            </a:r>
            <a:r>
              <a:rPr lang="ru-RU" dirty="0" smtClean="0">
                <a:solidFill>
                  <a:schemeClr val="bg1"/>
                </a:solidFill>
              </a:rPr>
              <a:t>-терапевт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861048"/>
            <a:ext cx="8229600" cy="1728192"/>
          </a:xfrm>
          <a:prstGeom prst="rect">
            <a:avLst/>
          </a:prstGeom>
        </p:spPr>
        <p:txBody>
          <a:bodyPr bIns="91440" anchor="ctr" anchorCtr="0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dirty="0" smtClean="0">
                <a:solidFill>
                  <a:srgbClr val="663300"/>
                </a:solidFill>
              </a:rPr>
              <a:t>А что, если?.. </a:t>
            </a:r>
          </a:p>
          <a:p>
            <a:r>
              <a:rPr lang="ru-RU" sz="4500" dirty="0" smtClean="0">
                <a:solidFill>
                  <a:srgbClr val="663300"/>
                </a:solidFill>
              </a:rPr>
              <a:t>Или 10 способов разбудить креативность</a:t>
            </a:r>
            <a:endParaRPr lang="ru-RU" sz="45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8. Мозговой штурм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063" y="1629618"/>
            <a:ext cx="7199412" cy="4247654"/>
          </a:xfrm>
        </p:spPr>
      </p:pic>
    </p:spTree>
    <p:extLst>
      <p:ext uri="{BB962C8B-B14F-4D97-AF65-F5344CB8AC3E}">
        <p14:creationId xmlns:p14="http://schemas.microsoft.com/office/powerpoint/2010/main" xmlns="" val="26086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9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Записывать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dirty="0" smtClean="0">
              <a:latin typeface="Calibri" pitchFamily="34" charset="0"/>
            </a:endParaRPr>
          </a:p>
          <a:p>
            <a:r>
              <a:rPr lang="ru-RU" sz="3000" dirty="0" smtClean="0">
                <a:latin typeface="Calibri" pitchFamily="34" charset="0"/>
              </a:rPr>
              <a:t>Фиксировать и перечитывать</a:t>
            </a:r>
          </a:p>
          <a:p>
            <a:r>
              <a:rPr lang="ru-RU" sz="3000" dirty="0" smtClean="0">
                <a:latin typeface="Calibri" pitchFamily="34" charset="0"/>
              </a:rPr>
              <a:t>Рисовать схемы и взаимосвязи (ментальные карты, схемы, таблицы, планы…)</a:t>
            </a:r>
          </a:p>
          <a:p>
            <a:pPr marL="0" indent="0">
              <a:buNone/>
            </a:pPr>
            <a:endParaRPr lang="ru-RU" sz="30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10. Упражнения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Calibri" pitchFamily="34" charset="0"/>
              </a:rPr>
              <a:t>Усовершенствуй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Calibri" pitchFamily="34" charset="0"/>
              </a:rPr>
              <a:t>Придумай 300 способов использования…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Calibri" pitchFamily="34" charset="0"/>
              </a:rPr>
              <a:t>Дай определение своими словами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Calibri" pitchFamily="34" charset="0"/>
              </a:rPr>
              <a:t>Решать логические задачки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Calibri" pitchFamily="34" charset="0"/>
              </a:rPr>
              <a:t>«Крокодил»</a:t>
            </a:r>
          </a:p>
          <a:p>
            <a:pPr marL="0" indent="0">
              <a:buNone/>
            </a:pPr>
            <a:endParaRPr lang="ru-RU" sz="30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       КОНЕЦ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30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Calibri" pitchFamily="34" charset="0"/>
              </a:rPr>
              <a:t>Спасибо за внимание</a:t>
            </a:r>
            <a:r>
              <a:rPr lang="ru-RU" sz="3000" dirty="0" smtClean="0">
                <a:latin typeface="Calibri" pitchFamily="34" charset="0"/>
                <a:sym typeface="Wingdings" pitchFamily="2" charset="2"/>
              </a:rPr>
              <a:t></a:t>
            </a:r>
            <a:endParaRPr lang="ru-RU" sz="30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sz="3000" smtClean="0">
              <a:latin typeface="+mj-lt"/>
            </a:endParaRPr>
          </a:p>
          <a:p>
            <a:pPr marL="0" indent="0">
              <a:buNone/>
            </a:pPr>
            <a:endParaRPr lang="ru-RU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2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dirty="0" smtClean="0">
              <a:latin typeface="+mj-lt"/>
            </a:endParaRPr>
          </a:p>
          <a:p>
            <a:pPr marL="0" indent="0" algn="ctr">
              <a:buNone/>
            </a:pPr>
            <a:endParaRPr lang="ru-RU" sz="30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1. Принять вызов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56792"/>
            <a:ext cx="6336704" cy="47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1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dirty="0" smtClean="0">
              <a:latin typeface="+mj-lt"/>
            </a:endParaRPr>
          </a:p>
          <a:p>
            <a:pPr marL="0" indent="0" algn="ctr">
              <a:buNone/>
            </a:pPr>
            <a:endParaRPr lang="ru-RU" sz="30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Внимание и внимательность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" y="1767803"/>
            <a:ext cx="7874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4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dirty="0" smtClean="0">
              <a:latin typeface="+mj-lt"/>
            </a:endParaRPr>
          </a:p>
          <a:p>
            <a:pPr marL="0" indent="0" algn="ctr">
              <a:buNone/>
            </a:pPr>
            <a:endParaRPr lang="ru-RU" sz="30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Внимание и внимательность. Задача: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91951" y="1853208"/>
            <a:ext cx="8173955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8     5     7</a:t>
            </a:r>
          </a:p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2     9     5</a:t>
            </a:r>
            <a:endParaRPr lang="ru-RU" sz="4000" dirty="0">
              <a:latin typeface="+mj-lt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5     7     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pPr marL="0" indent="0">
              <a:buNone/>
            </a:pPr>
            <a:endParaRPr lang="ru-RU" sz="3000" dirty="0" smtClean="0">
              <a:latin typeface="+mj-lt"/>
            </a:endParaRPr>
          </a:p>
          <a:p>
            <a:pPr marL="0" indent="0">
              <a:buNone/>
            </a:pPr>
            <a:r>
              <a:rPr lang="ru-RU" sz="3000" b="1" dirty="0" smtClean="0">
                <a:latin typeface="+mj-lt"/>
              </a:rPr>
              <a:t>Задача:</a:t>
            </a:r>
            <a:r>
              <a:rPr lang="ru-RU" sz="3000" dirty="0" smtClean="0">
                <a:latin typeface="+mj-lt"/>
              </a:rPr>
              <a:t> Найти закономерность в расположении чисел и определить недостающее число. </a:t>
            </a:r>
          </a:p>
          <a:p>
            <a:pPr marL="514350" indent="-514350">
              <a:buFont typeface="Wingdings 2"/>
              <a:buAutoNum type="arabicPlain" startAt="8"/>
            </a:pPr>
            <a:endParaRPr lang="ru-RU" sz="3000" dirty="0">
              <a:latin typeface="+mj-lt"/>
            </a:endParaRPr>
          </a:p>
          <a:p>
            <a:pPr marL="514350" indent="-514350">
              <a:buFont typeface="Wingdings 2"/>
              <a:buAutoNum type="arabicPlain" startAt="8"/>
            </a:pPr>
            <a:endParaRPr lang="ru-RU" sz="3000" dirty="0" smtClean="0">
              <a:latin typeface="+mj-lt"/>
            </a:endParaRPr>
          </a:p>
          <a:p>
            <a:pPr marL="514350" indent="-514350">
              <a:buFont typeface="Wingdings 2"/>
              <a:buAutoNum type="arabicPlain" startAt="8"/>
            </a:pPr>
            <a:endParaRPr lang="ru-RU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7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3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Тишина и сосредоточение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800"/>
            <a:ext cx="650861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5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Рассуждать вслух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12776"/>
            <a:ext cx="399139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1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5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Методологическая помощь друга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82" y="1556792"/>
            <a:ext cx="7858636" cy="43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Фантазировать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4892" y="1368062"/>
            <a:ext cx="3745300" cy="53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7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7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. Подсматривать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57" y="1700213"/>
            <a:ext cx="7921624" cy="3960812"/>
          </a:xfrm>
        </p:spPr>
      </p:pic>
    </p:spTree>
    <p:extLst>
      <p:ext uri="{BB962C8B-B14F-4D97-AF65-F5344CB8AC3E}">
        <p14:creationId xmlns:p14="http://schemas.microsoft.com/office/powerpoint/2010/main" xmlns="" val="32562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2337</TotalTime>
  <Words>122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Ирина Антонова, PR-терапевт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MARY</cp:lastModifiedBy>
  <cp:revision>37</cp:revision>
  <dcterms:created xsi:type="dcterms:W3CDTF">2014-03-28T08:31:21Z</dcterms:created>
  <dcterms:modified xsi:type="dcterms:W3CDTF">2015-12-23T07:36:12Z</dcterms:modified>
</cp:coreProperties>
</file>