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0"/>
  </p:notesMasterIdLst>
  <p:sldIdLst>
    <p:sldId id="257" r:id="rId2"/>
    <p:sldId id="258" r:id="rId3"/>
    <p:sldId id="265" r:id="rId4"/>
    <p:sldId id="268" r:id="rId5"/>
    <p:sldId id="267" r:id="rId6"/>
    <p:sldId id="266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6FBB6-DDE2-4F2E-9C8D-D755A0F58CE7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93201-6521-4A23-B124-2DAC0F201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20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93201-6521-4A23-B124-2DAC0F2014D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26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93201-6521-4A23-B124-2DAC0F2014D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210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93201-6521-4A23-B124-2DAC0F2014D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205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93201-6521-4A23-B124-2DAC0F2014D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08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93201-6521-4A23-B124-2DAC0F2014D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91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93201-6521-4A23-B124-2DAC0F2014D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193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93201-6521-4A23-B124-2DAC0F2014D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089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93201-6521-4A23-B124-2DAC0F2014D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30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DA86AC2-7007-47DC-8D61-B69014640385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3.jpeg"/><Relationship Id="rId3" Type="http://schemas.openxmlformats.org/officeDocument/2006/relationships/image" Target="../media/image16.png"/><Relationship Id="rId21" Type="http://schemas.openxmlformats.org/officeDocument/2006/relationships/image" Target="../media/image24.png"/><Relationship Id="rId7" Type="http://schemas.openxmlformats.org/officeDocument/2006/relationships/image" Target="../media/image3.emf"/><Relationship Id="rId12" Type="http://schemas.openxmlformats.org/officeDocument/2006/relationships/image" Target="cid:image007.png@01D09329.0B8DA9C0" TargetMode="External"/><Relationship Id="rId17" Type="http://schemas.openxmlformats.org/officeDocument/2006/relationships/hyperlink" Target="https://www.facebook.com/streamline.school?fref=ts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vk.com/streamline.school" TargetMode="External"/><Relationship Id="rId20" Type="http://schemas.openxmlformats.org/officeDocument/2006/relationships/hyperlink" Target="https://vk.com/streamline.cam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5" Type="http://schemas.openxmlformats.org/officeDocument/2006/relationships/hyperlink" Target="https://www.facebook.com/gutkovskaya?fref=ts" TargetMode="External"/><Relationship Id="rId15" Type="http://schemas.openxmlformats.org/officeDocument/2006/relationships/hyperlink" Target="http://www.str.by/" TargetMode="External"/><Relationship Id="rId10" Type="http://schemas.openxmlformats.org/officeDocument/2006/relationships/image" Target="cid:image006.png@01D09329.0B8DA9C0" TargetMode="External"/><Relationship Id="rId19" Type="http://schemas.openxmlformats.org/officeDocument/2006/relationships/hyperlink" Target="http://www.blog.str.by/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cid:image009.png@01D09329.0B8DA9C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576682"/>
            <a:ext cx="8897228" cy="1399273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ИРИНА Гутковская,</a:t>
            </a: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заместитель директора по маркетингу</a:t>
            </a:r>
            <a:r>
              <a:rPr lang="en-US" sz="2400" dirty="0" smtClean="0">
                <a:solidFill>
                  <a:schemeClr val="bg1"/>
                </a:solidFill>
              </a:rPr>
              <a:t> Streamline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1080120" cy="1080120"/>
          </a:xfrm>
          <a:prstGeom prst="rect">
            <a:avLst/>
          </a:prstGeom>
        </p:spPr>
      </p:pic>
      <p:pic>
        <p:nvPicPr>
          <p:cNvPr id="1026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132"/>
            <a:ext cx="108012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499" y="1376784"/>
            <a:ext cx="9014400" cy="14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2340" y="2975545"/>
            <a:ext cx="9014400" cy="10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89615"/>
            <a:ext cx="2332786" cy="6472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933056"/>
            <a:ext cx="6268163" cy="13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007503"/>
            <a:ext cx="2248268" cy="623791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79512" y="578560"/>
            <a:ext cx="4536504" cy="60224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688405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Корпоративный блог: вредный совет №1</a:t>
            </a: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9012" y="696625"/>
            <a:ext cx="171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blog.str.by</a:t>
            </a: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2" name="Объект 21"/>
          <p:cNvPicPr>
            <a:picLocks noGrp="1" noChangeAspect="1"/>
          </p:cNvPicPr>
          <p:nvPr>
            <p:ph sz="quarter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b="2040"/>
          <a:stretch/>
        </p:blipFill>
        <p:spPr>
          <a:xfrm>
            <a:off x="107504" y="1483335"/>
            <a:ext cx="8928991" cy="4393937"/>
          </a:xfrm>
        </p:spPr>
      </p:pic>
    </p:spTree>
    <p:extLst>
      <p:ext uri="{BB962C8B-B14F-4D97-AF65-F5344CB8AC3E}">
        <p14:creationId xmlns:p14="http://schemas.microsoft.com/office/powerpoint/2010/main" val="375410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021288"/>
            <a:ext cx="1960236" cy="543875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79512" y="578560"/>
            <a:ext cx="4536504" cy="60224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688405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Корпоративный блог: вредный совет №2</a:t>
            </a: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9012" y="696625"/>
            <a:ext cx="171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blog.str.by</a:t>
            </a: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91006"/>
            <a:ext cx="8928992" cy="4267095"/>
          </a:xfrm>
        </p:spPr>
      </p:pic>
    </p:spTree>
    <p:extLst>
      <p:ext uri="{BB962C8B-B14F-4D97-AF65-F5344CB8AC3E}">
        <p14:creationId xmlns:p14="http://schemas.microsoft.com/office/powerpoint/2010/main" val="19394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003813"/>
            <a:ext cx="2248268" cy="623791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79512" y="578560"/>
            <a:ext cx="4536504" cy="60224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68840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Корпоративный блог: вредный совет №3</a:t>
            </a: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9012" y="696625"/>
            <a:ext cx="171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blog.str.by</a:t>
            </a: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quarter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r="1059"/>
          <a:stretch/>
        </p:blipFill>
        <p:spPr>
          <a:xfrm>
            <a:off x="107504" y="1545167"/>
            <a:ext cx="8935586" cy="4314630"/>
          </a:xfrm>
        </p:spPr>
      </p:pic>
    </p:spTree>
    <p:extLst>
      <p:ext uri="{BB962C8B-B14F-4D97-AF65-F5344CB8AC3E}">
        <p14:creationId xmlns:p14="http://schemas.microsoft.com/office/powerpoint/2010/main" val="40885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923101"/>
            <a:ext cx="2248268" cy="623791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79512" y="578560"/>
            <a:ext cx="4536504" cy="60224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68840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Корпоративный блог: вредный совет №4</a:t>
            </a: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9012" y="696625"/>
            <a:ext cx="171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blog.str.by</a:t>
            </a: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0" name="Объект 19"/>
          <p:cNvPicPr>
            <a:picLocks noGrp="1" noChangeAspect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546189"/>
            <a:ext cx="8876309" cy="4218831"/>
          </a:xfrm>
        </p:spPr>
      </p:pic>
    </p:spTree>
    <p:extLst>
      <p:ext uri="{BB962C8B-B14F-4D97-AF65-F5344CB8AC3E}">
        <p14:creationId xmlns:p14="http://schemas.microsoft.com/office/powerpoint/2010/main" val="9197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923101"/>
            <a:ext cx="2248268" cy="623791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79512" y="578560"/>
            <a:ext cx="4536504" cy="60224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688405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Корпоративный блог: вредны совет №5</a:t>
            </a: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9012" y="696625"/>
            <a:ext cx="171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blog.str.by</a:t>
            </a: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5602"/>
            <a:ext cx="8928992" cy="4144197"/>
          </a:xfrm>
        </p:spPr>
      </p:pic>
    </p:spTree>
    <p:extLst>
      <p:ext uri="{BB962C8B-B14F-4D97-AF65-F5344CB8AC3E}">
        <p14:creationId xmlns:p14="http://schemas.microsoft.com/office/powerpoint/2010/main" val="38202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010639"/>
            <a:ext cx="2124118" cy="589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528" y="688405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Корпоративный блог: вредный совет №6</a:t>
            </a: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9012" y="696625"/>
            <a:ext cx="171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blog.str.by</a:t>
            </a: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" r="807"/>
          <a:stretch/>
        </p:blipFill>
        <p:spPr>
          <a:xfrm>
            <a:off x="107504" y="1542249"/>
            <a:ext cx="8928992" cy="4257101"/>
          </a:xfrm>
        </p:spPr>
      </p:pic>
      <p:sp>
        <p:nvSpPr>
          <p:cNvPr id="18" name="Прямоугольник 1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7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О компании</a:t>
            </a: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3" t="13250" r="29228" b="54200"/>
          <a:stretch/>
        </p:blipFill>
        <p:spPr>
          <a:xfrm>
            <a:off x="5300720" y="2276872"/>
            <a:ext cx="3337411" cy="32331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3050" r="4102" b="26903"/>
          <a:stretch/>
        </p:blipFill>
        <p:spPr>
          <a:xfrm>
            <a:off x="2943945" y="4904942"/>
            <a:ext cx="1224137" cy="15155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68082" y="4970244"/>
            <a:ext cx="2624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b="1" dirty="0" smtClean="0">
                <a:latin typeface="+mj-lt"/>
              </a:rPr>
              <a:t>Facebook</a:t>
            </a:r>
            <a:r>
              <a:rPr lang="ru-RU" sz="1400" b="1" dirty="0">
                <a:latin typeface="+mj-lt"/>
              </a:rPr>
              <a:t>: </a:t>
            </a:r>
            <a:r>
              <a:rPr lang="en-US" sz="1400" dirty="0">
                <a:latin typeface="+mj-lt"/>
                <a:hlinkClick r:id="rId5"/>
              </a:rPr>
              <a:t>Irina Gutkovskaya</a:t>
            </a:r>
            <a:r>
              <a:rPr lang="en-US" sz="1400" dirty="0">
                <a:latin typeface="+mj-lt"/>
              </a:rPr>
              <a:t/>
            </a:r>
            <a:br>
              <a:rPr lang="en-US" sz="1400" dirty="0">
                <a:latin typeface="+mj-lt"/>
              </a:rPr>
            </a:br>
            <a:r>
              <a:rPr lang="en-US" sz="1400" b="1" dirty="0">
                <a:latin typeface="+mj-lt"/>
              </a:rPr>
              <a:t>e-mail</a:t>
            </a:r>
            <a:r>
              <a:rPr lang="ru-RU" sz="1400" b="1" dirty="0">
                <a:latin typeface="+mj-lt"/>
              </a:rPr>
              <a:t>: </a:t>
            </a:r>
            <a:r>
              <a:rPr lang="en-US" sz="1400" dirty="0">
                <a:latin typeface="+mj-lt"/>
              </a:rPr>
              <a:t>i.gutkovskaya@str.by</a:t>
            </a:r>
            <a:r>
              <a:rPr lang="ru-RU" sz="1400" dirty="0">
                <a:latin typeface="+mj-lt"/>
              </a:rPr>
              <a:t/>
            </a:r>
            <a:br>
              <a:rPr lang="ru-RU" sz="1400" dirty="0">
                <a:latin typeface="+mj-lt"/>
              </a:rPr>
            </a:br>
            <a:r>
              <a:rPr lang="en-US" sz="1400" b="1" dirty="0">
                <a:latin typeface="+mj-lt"/>
              </a:rPr>
              <a:t>skype</a:t>
            </a:r>
            <a:r>
              <a:rPr lang="ru-RU" sz="1400" b="1" dirty="0">
                <a:latin typeface="+mj-lt"/>
              </a:rPr>
              <a:t>: </a:t>
            </a:r>
            <a:r>
              <a:rPr lang="en-US" sz="1400" dirty="0" smtClean="0">
                <a:latin typeface="+mj-lt"/>
              </a:rPr>
              <a:t>streamline_irina</a:t>
            </a:r>
            <a:endParaRPr lang="ru-RU" dirty="0">
              <a:latin typeface="+mj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6532"/>
            <a:ext cx="872736" cy="872736"/>
          </a:xfrm>
          <a:prstGeom prst="rect">
            <a:avLst/>
          </a:prstGeom>
        </p:spPr>
      </p:pic>
      <p:pic>
        <p:nvPicPr>
          <p:cNvPr id="18" name="Рисунок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95" y="472352"/>
            <a:ext cx="872736" cy="87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61" y="548172"/>
            <a:ext cx="2059436" cy="571399"/>
          </a:xfrm>
          <a:prstGeom prst="rect">
            <a:avLst/>
          </a:prstGeom>
        </p:spPr>
      </p:pic>
      <p:pic>
        <p:nvPicPr>
          <p:cNvPr id="1029" name="Picture 5" descr="facebook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99" y="3162244"/>
            <a:ext cx="343782" cy="34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kontakte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0" y="3612303"/>
            <a:ext cx="342681" cy="34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con-instagram-45x45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27" y="4555464"/>
            <a:ext cx="350755" cy="35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92382" y="23833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rgbClr val="AEAAA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92382" y="26881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rgbClr val="AEAAA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392382" y="29929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rgbClr val="AEAAA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92382" y="32977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rgbClr val="AEAAA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392382" y="36025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AEAAA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1008" y="4511128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hlinkClick r:id="rId15"/>
              </a:rPr>
              <a:t>streamlineby</a:t>
            </a:r>
            <a:endParaRPr lang="ru-RU" sz="1600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21008" y="358490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hlinkClick r:id="rId16"/>
              </a:rPr>
              <a:t>streamline.school</a:t>
            </a:r>
            <a:endParaRPr lang="ru-RU" sz="16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07505" y="3132640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  <a:hlinkClick r:id="rId17"/>
              </a:rPr>
              <a:t>streamline.school</a:t>
            </a:r>
            <a:endParaRPr lang="ru-RU" sz="1600" dirty="0">
              <a:latin typeface="+mj-lt"/>
            </a:endParaRPr>
          </a:p>
        </p:txBody>
      </p:sp>
      <p:pic>
        <p:nvPicPr>
          <p:cNvPr id="1037" name="Picture 13" descr="http://ezarabotok.info/wp-content/uploads/2010/04/blogger-300x29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4" y="2663959"/>
            <a:ext cx="407967" cy="40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409552" y="2671493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hlinkClick r:id="rId19"/>
              </a:rPr>
              <a:t>b</a:t>
            </a:r>
            <a:r>
              <a:rPr lang="en-US" sz="1600" dirty="0" smtClean="0">
                <a:latin typeface="+mj-lt"/>
                <a:hlinkClick r:id="rId19"/>
              </a:rPr>
              <a:t>log.str.by</a:t>
            </a:r>
            <a:endParaRPr lang="ru-RU" sz="1600" dirty="0">
              <a:latin typeface="+mj-lt"/>
            </a:endParaRPr>
          </a:p>
        </p:txBody>
      </p:sp>
      <p:pic>
        <p:nvPicPr>
          <p:cNvPr id="39" name="Picture 4" descr="vkontakte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26" y="4051038"/>
            <a:ext cx="350755" cy="35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421008" y="4049980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hlinkClick r:id="rId20"/>
              </a:rPr>
              <a:t>streamline.camp</a:t>
            </a:r>
            <a:endParaRPr lang="ru-RU" sz="1600" dirty="0">
              <a:latin typeface="+mj-lt"/>
            </a:endParaRPr>
          </a:p>
        </p:txBody>
      </p:sp>
      <p:pic>
        <p:nvPicPr>
          <p:cNvPr id="29" name="Объект 28"/>
          <p:cNvPicPr>
            <a:picLocks noGrp="1" noChangeAspect="1"/>
          </p:cNvPicPr>
          <p:nvPr>
            <p:ph sz="quarter" idx="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63" y="1749349"/>
            <a:ext cx="6348313" cy="570635"/>
          </a:xfrm>
        </p:spPr>
      </p:pic>
    </p:spTree>
    <p:extLst>
      <p:ext uri="{BB962C8B-B14F-4D97-AF65-F5344CB8AC3E}">
        <p14:creationId xmlns:p14="http://schemas.microsoft.com/office/powerpoint/2010/main" val="14287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1405</TotalTime>
  <Words>70</Words>
  <Application>Microsoft Office PowerPoint</Application>
  <PresentationFormat>Экран (4:3)</PresentationFormat>
  <Paragraphs>33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</vt:lpstr>
      <vt:lpstr>Franklin Gothic Book</vt:lpstr>
      <vt:lpstr>Perpetua</vt:lpstr>
      <vt:lpstr>Times New Roman</vt:lpstr>
      <vt:lpstr>Wingdings 2</vt:lpstr>
      <vt:lpstr>Справедливость</vt:lpstr>
      <vt:lpstr>ИРИНА Гутковская, заместитель директора по маркетингу Streamline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выступления</dc:title>
  <dc:creator>Natalia</dc:creator>
  <cp:lastModifiedBy>Сесицкая Дарья</cp:lastModifiedBy>
  <cp:revision>34</cp:revision>
  <dcterms:created xsi:type="dcterms:W3CDTF">2014-03-28T08:31:21Z</dcterms:created>
  <dcterms:modified xsi:type="dcterms:W3CDTF">2015-05-22T12:52:43Z</dcterms:modified>
</cp:coreProperties>
</file>