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4"/>
  </p:notesMasterIdLst>
  <p:sldIdLst>
    <p:sldId id="257" r:id="rId2"/>
    <p:sldId id="258" r:id="rId3"/>
    <p:sldId id="262" r:id="rId4"/>
    <p:sldId id="271" r:id="rId5"/>
    <p:sldId id="265" r:id="rId6"/>
    <p:sldId id="260" r:id="rId7"/>
    <p:sldId id="266" r:id="rId8"/>
    <p:sldId id="267" r:id="rId9"/>
    <p:sldId id="259" r:id="rId10"/>
    <p:sldId id="268" r:id="rId11"/>
    <p:sldId id="264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25" d="100"/>
          <a:sy n="25" d="100"/>
        </p:scale>
        <p:origin x="1156" y="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13E6E8-BAD0-4968-A2A6-D63D7712BAE3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4D51AA0-1233-4110-AD1E-5729A69D81CF}">
      <dgm:prSet phldrT="[Текст]"/>
      <dgm:spPr/>
      <dgm:t>
        <a:bodyPr/>
        <a:lstStyle/>
        <a:p>
          <a:r>
            <a:rPr lang="ru-RU" b="1" dirty="0" smtClean="0"/>
            <a:t>Презентация</a:t>
          </a:r>
          <a:endParaRPr lang="en-US" b="1" dirty="0"/>
        </a:p>
      </dgm:t>
    </dgm:pt>
    <dgm:pt modelId="{87638350-4A6B-4E2E-81DF-898B810FD08D}" type="parTrans" cxnId="{FCA8EB90-F721-4099-84E0-641E142196E6}">
      <dgm:prSet/>
      <dgm:spPr/>
      <dgm:t>
        <a:bodyPr/>
        <a:lstStyle/>
        <a:p>
          <a:endParaRPr lang="en-US"/>
        </a:p>
      </dgm:t>
    </dgm:pt>
    <dgm:pt modelId="{F5FB02F5-D602-4F97-948D-1CF13ABA9D92}" type="sibTrans" cxnId="{FCA8EB90-F721-4099-84E0-641E142196E6}">
      <dgm:prSet/>
      <dgm:spPr/>
      <dgm:t>
        <a:bodyPr/>
        <a:lstStyle/>
        <a:p>
          <a:endParaRPr lang="en-US"/>
        </a:p>
      </dgm:t>
    </dgm:pt>
    <dgm:pt modelId="{02BEB8E7-70AA-4065-992A-A38B7A081255}">
      <dgm:prSet phldrT="[Текст]"/>
      <dgm:spPr/>
      <dgm:t>
        <a:bodyPr/>
        <a:lstStyle/>
        <a:p>
          <a:r>
            <a:rPr lang="ru-RU" b="1" dirty="0" smtClean="0"/>
            <a:t>Новость</a:t>
          </a:r>
          <a:endParaRPr lang="en-US" b="1" dirty="0"/>
        </a:p>
      </dgm:t>
    </dgm:pt>
    <dgm:pt modelId="{B84DC681-1275-412B-91BC-DB4696AFFA4C}" type="parTrans" cxnId="{ED7B73E4-1DD7-458F-A626-06CF66C774F5}">
      <dgm:prSet/>
      <dgm:spPr/>
      <dgm:t>
        <a:bodyPr/>
        <a:lstStyle/>
        <a:p>
          <a:endParaRPr lang="en-US"/>
        </a:p>
      </dgm:t>
    </dgm:pt>
    <dgm:pt modelId="{1DF08B99-F2C2-4312-9877-373F0AF11771}" type="sibTrans" cxnId="{ED7B73E4-1DD7-458F-A626-06CF66C774F5}">
      <dgm:prSet/>
      <dgm:spPr/>
      <dgm:t>
        <a:bodyPr/>
        <a:lstStyle/>
        <a:p>
          <a:endParaRPr lang="en-US"/>
        </a:p>
      </dgm:t>
    </dgm:pt>
    <dgm:pt modelId="{EC11B0A5-4F90-4653-803D-0BC4980B78A0}">
      <dgm:prSet phldrT="[Текст]"/>
      <dgm:spPr/>
      <dgm:t>
        <a:bodyPr/>
        <a:lstStyle/>
        <a:p>
          <a:r>
            <a:rPr lang="ru-RU" b="1" dirty="0" smtClean="0"/>
            <a:t>Профиль</a:t>
          </a:r>
          <a:endParaRPr lang="en-US" b="1" dirty="0"/>
        </a:p>
      </dgm:t>
    </dgm:pt>
    <dgm:pt modelId="{3F060038-FBD6-4F2C-A323-429604A21C3A}" type="parTrans" cxnId="{D40DD0FD-BA6E-4203-B728-2B1C578B618D}">
      <dgm:prSet/>
      <dgm:spPr/>
      <dgm:t>
        <a:bodyPr/>
        <a:lstStyle/>
        <a:p>
          <a:endParaRPr lang="en-US"/>
        </a:p>
      </dgm:t>
    </dgm:pt>
    <dgm:pt modelId="{83FAD2D6-B869-40BB-A848-22F783A76656}" type="sibTrans" cxnId="{D40DD0FD-BA6E-4203-B728-2B1C578B618D}">
      <dgm:prSet/>
      <dgm:spPr/>
      <dgm:t>
        <a:bodyPr/>
        <a:lstStyle/>
        <a:p>
          <a:endParaRPr lang="en-US"/>
        </a:p>
      </dgm:t>
    </dgm:pt>
    <dgm:pt modelId="{C8A30DC4-CCC7-4C12-A5D2-909FB515402C}" type="pres">
      <dgm:prSet presAssocID="{DD13E6E8-BAD0-4968-A2A6-D63D7712BAE3}" presName="outerComposite" presStyleCnt="0">
        <dgm:presLayoutVars>
          <dgm:chMax val="5"/>
          <dgm:dir/>
          <dgm:resizeHandles val="exact"/>
        </dgm:presLayoutVars>
      </dgm:prSet>
      <dgm:spPr/>
    </dgm:pt>
    <dgm:pt modelId="{F49A76CD-A82A-4FAD-911F-17D1FBC897CE}" type="pres">
      <dgm:prSet presAssocID="{DD13E6E8-BAD0-4968-A2A6-D63D7712BAE3}" presName="dummyMaxCanvas" presStyleCnt="0">
        <dgm:presLayoutVars/>
      </dgm:prSet>
      <dgm:spPr/>
    </dgm:pt>
    <dgm:pt modelId="{02F4EA87-A29B-45B8-8165-0E056AAA6610}" type="pres">
      <dgm:prSet presAssocID="{DD13E6E8-BAD0-4968-A2A6-D63D7712BAE3}" presName="ThreeNodes_1" presStyleLbl="node1" presStyleIdx="0" presStyleCnt="3">
        <dgm:presLayoutVars>
          <dgm:bulletEnabled val="1"/>
        </dgm:presLayoutVars>
      </dgm:prSet>
      <dgm:spPr/>
    </dgm:pt>
    <dgm:pt modelId="{1CF06F84-6F92-49AD-8234-4433D6F2CB5E}" type="pres">
      <dgm:prSet presAssocID="{DD13E6E8-BAD0-4968-A2A6-D63D7712BAE3}" presName="ThreeNodes_2" presStyleLbl="node1" presStyleIdx="1" presStyleCnt="3">
        <dgm:presLayoutVars>
          <dgm:bulletEnabled val="1"/>
        </dgm:presLayoutVars>
      </dgm:prSet>
      <dgm:spPr/>
    </dgm:pt>
    <dgm:pt modelId="{3E4C7AA1-00E8-4087-88A1-A1B9C8B4D11B}" type="pres">
      <dgm:prSet presAssocID="{DD13E6E8-BAD0-4968-A2A6-D63D7712BAE3}" presName="ThreeNodes_3" presStyleLbl="node1" presStyleIdx="2" presStyleCnt="3">
        <dgm:presLayoutVars>
          <dgm:bulletEnabled val="1"/>
        </dgm:presLayoutVars>
      </dgm:prSet>
      <dgm:spPr/>
    </dgm:pt>
    <dgm:pt modelId="{2F363FEA-4815-4496-A29B-13BF975BA7DD}" type="pres">
      <dgm:prSet presAssocID="{DD13E6E8-BAD0-4968-A2A6-D63D7712BAE3}" presName="ThreeConn_1-2" presStyleLbl="fgAccFollowNode1" presStyleIdx="0" presStyleCnt="2">
        <dgm:presLayoutVars>
          <dgm:bulletEnabled val="1"/>
        </dgm:presLayoutVars>
      </dgm:prSet>
      <dgm:spPr/>
    </dgm:pt>
    <dgm:pt modelId="{96FEFD9F-143A-4BD2-8D87-5C2A8619726D}" type="pres">
      <dgm:prSet presAssocID="{DD13E6E8-BAD0-4968-A2A6-D63D7712BAE3}" presName="ThreeConn_2-3" presStyleLbl="fgAccFollowNode1" presStyleIdx="1" presStyleCnt="2">
        <dgm:presLayoutVars>
          <dgm:bulletEnabled val="1"/>
        </dgm:presLayoutVars>
      </dgm:prSet>
      <dgm:spPr/>
    </dgm:pt>
    <dgm:pt modelId="{A0A9EECE-49C1-43C1-B1D8-CBD4107A76CB}" type="pres">
      <dgm:prSet presAssocID="{DD13E6E8-BAD0-4968-A2A6-D63D7712BAE3}" presName="ThreeNodes_1_text" presStyleLbl="node1" presStyleIdx="2" presStyleCnt="3">
        <dgm:presLayoutVars>
          <dgm:bulletEnabled val="1"/>
        </dgm:presLayoutVars>
      </dgm:prSet>
      <dgm:spPr/>
    </dgm:pt>
    <dgm:pt modelId="{9D71F1B2-AD67-4B8F-AC4A-B2E9A8DAF712}" type="pres">
      <dgm:prSet presAssocID="{DD13E6E8-BAD0-4968-A2A6-D63D7712BAE3}" presName="ThreeNodes_2_text" presStyleLbl="node1" presStyleIdx="2" presStyleCnt="3">
        <dgm:presLayoutVars>
          <dgm:bulletEnabled val="1"/>
        </dgm:presLayoutVars>
      </dgm:prSet>
      <dgm:spPr/>
    </dgm:pt>
    <dgm:pt modelId="{A0BCE900-9DFD-4723-9FB0-9E9D45F413F3}" type="pres">
      <dgm:prSet presAssocID="{DD13E6E8-BAD0-4968-A2A6-D63D7712BAE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714BD358-8A64-4597-820A-4B1E6C4F019A}" type="presOf" srcId="{02BEB8E7-70AA-4065-992A-A38B7A081255}" destId="{9D71F1B2-AD67-4B8F-AC4A-B2E9A8DAF712}" srcOrd="1" destOrd="0" presId="urn:microsoft.com/office/officeart/2005/8/layout/vProcess5"/>
    <dgm:cxn modelId="{08F9867A-B92F-412C-98E2-6EA5D78D65D8}" type="presOf" srcId="{EC11B0A5-4F90-4653-803D-0BC4980B78A0}" destId="{A0BCE900-9DFD-4723-9FB0-9E9D45F413F3}" srcOrd="1" destOrd="0" presId="urn:microsoft.com/office/officeart/2005/8/layout/vProcess5"/>
    <dgm:cxn modelId="{816974EB-9054-4ED7-918A-9773A8278ED9}" type="presOf" srcId="{F5FB02F5-D602-4F97-948D-1CF13ABA9D92}" destId="{2F363FEA-4815-4496-A29B-13BF975BA7DD}" srcOrd="0" destOrd="0" presId="urn:microsoft.com/office/officeart/2005/8/layout/vProcess5"/>
    <dgm:cxn modelId="{BFAE39E2-A0C2-4CFD-BFEB-6DB948CDEAC9}" type="presOf" srcId="{EC11B0A5-4F90-4653-803D-0BC4980B78A0}" destId="{3E4C7AA1-00E8-4087-88A1-A1B9C8B4D11B}" srcOrd="0" destOrd="0" presId="urn:microsoft.com/office/officeart/2005/8/layout/vProcess5"/>
    <dgm:cxn modelId="{D40DD0FD-BA6E-4203-B728-2B1C578B618D}" srcId="{DD13E6E8-BAD0-4968-A2A6-D63D7712BAE3}" destId="{EC11B0A5-4F90-4653-803D-0BC4980B78A0}" srcOrd="2" destOrd="0" parTransId="{3F060038-FBD6-4F2C-A323-429604A21C3A}" sibTransId="{83FAD2D6-B869-40BB-A848-22F783A76656}"/>
    <dgm:cxn modelId="{053AD7A5-CEA0-4C33-9B2A-B61A07788443}" type="presOf" srcId="{02BEB8E7-70AA-4065-992A-A38B7A081255}" destId="{1CF06F84-6F92-49AD-8234-4433D6F2CB5E}" srcOrd="0" destOrd="0" presId="urn:microsoft.com/office/officeart/2005/8/layout/vProcess5"/>
    <dgm:cxn modelId="{F0BE787F-1C96-4674-AFA8-49751C2601D0}" type="presOf" srcId="{74D51AA0-1233-4110-AD1E-5729A69D81CF}" destId="{A0A9EECE-49C1-43C1-B1D8-CBD4107A76CB}" srcOrd="1" destOrd="0" presId="urn:microsoft.com/office/officeart/2005/8/layout/vProcess5"/>
    <dgm:cxn modelId="{FCA8EB90-F721-4099-84E0-641E142196E6}" srcId="{DD13E6E8-BAD0-4968-A2A6-D63D7712BAE3}" destId="{74D51AA0-1233-4110-AD1E-5729A69D81CF}" srcOrd="0" destOrd="0" parTransId="{87638350-4A6B-4E2E-81DF-898B810FD08D}" sibTransId="{F5FB02F5-D602-4F97-948D-1CF13ABA9D92}"/>
    <dgm:cxn modelId="{ED7B73E4-1DD7-458F-A626-06CF66C774F5}" srcId="{DD13E6E8-BAD0-4968-A2A6-D63D7712BAE3}" destId="{02BEB8E7-70AA-4065-992A-A38B7A081255}" srcOrd="1" destOrd="0" parTransId="{B84DC681-1275-412B-91BC-DB4696AFFA4C}" sibTransId="{1DF08B99-F2C2-4312-9877-373F0AF11771}"/>
    <dgm:cxn modelId="{3FBE658B-B742-48E7-8562-95AE83B7BB15}" type="presOf" srcId="{DD13E6E8-BAD0-4968-A2A6-D63D7712BAE3}" destId="{C8A30DC4-CCC7-4C12-A5D2-909FB515402C}" srcOrd="0" destOrd="0" presId="urn:microsoft.com/office/officeart/2005/8/layout/vProcess5"/>
    <dgm:cxn modelId="{7DCE7CB8-C82E-47B5-9A20-6EF6DBA7FB90}" type="presOf" srcId="{74D51AA0-1233-4110-AD1E-5729A69D81CF}" destId="{02F4EA87-A29B-45B8-8165-0E056AAA6610}" srcOrd="0" destOrd="0" presId="urn:microsoft.com/office/officeart/2005/8/layout/vProcess5"/>
    <dgm:cxn modelId="{34AA101C-FD4E-44EE-9A32-DB58B6114A92}" type="presOf" srcId="{1DF08B99-F2C2-4312-9877-373F0AF11771}" destId="{96FEFD9F-143A-4BD2-8D87-5C2A8619726D}" srcOrd="0" destOrd="0" presId="urn:microsoft.com/office/officeart/2005/8/layout/vProcess5"/>
    <dgm:cxn modelId="{0DC2F175-C0F4-49CB-8D5A-75020F5784CA}" type="presParOf" srcId="{C8A30DC4-CCC7-4C12-A5D2-909FB515402C}" destId="{F49A76CD-A82A-4FAD-911F-17D1FBC897CE}" srcOrd="0" destOrd="0" presId="urn:microsoft.com/office/officeart/2005/8/layout/vProcess5"/>
    <dgm:cxn modelId="{8B6501E0-EBFA-48DA-BD59-115A14D7E2CD}" type="presParOf" srcId="{C8A30DC4-CCC7-4C12-A5D2-909FB515402C}" destId="{02F4EA87-A29B-45B8-8165-0E056AAA6610}" srcOrd="1" destOrd="0" presId="urn:microsoft.com/office/officeart/2005/8/layout/vProcess5"/>
    <dgm:cxn modelId="{A75CB8EC-B553-4FAA-9E50-8DE4A6E00E16}" type="presParOf" srcId="{C8A30DC4-CCC7-4C12-A5D2-909FB515402C}" destId="{1CF06F84-6F92-49AD-8234-4433D6F2CB5E}" srcOrd="2" destOrd="0" presId="urn:microsoft.com/office/officeart/2005/8/layout/vProcess5"/>
    <dgm:cxn modelId="{F598D280-6609-4184-9A2B-5D205C17237A}" type="presParOf" srcId="{C8A30DC4-CCC7-4C12-A5D2-909FB515402C}" destId="{3E4C7AA1-00E8-4087-88A1-A1B9C8B4D11B}" srcOrd="3" destOrd="0" presId="urn:microsoft.com/office/officeart/2005/8/layout/vProcess5"/>
    <dgm:cxn modelId="{E8CF6ED9-ADC1-439D-B99D-DE6B8A1704FE}" type="presParOf" srcId="{C8A30DC4-CCC7-4C12-A5D2-909FB515402C}" destId="{2F363FEA-4815-4496-A29B-13BF975BA7DD}" srcOrd="4" destOrd="0" presId="urn:microsoft.com/office/officeart/2005/8/layout/vProcess5"/>
    <dgm:cxn modelId="{BB866142-6170-46CA-AF54-C295D4C03FBA}" type="presParOf" srcId="{C8A30DC4-CCC7-4C12-A5D2-909FB515402C}" destId="{96FEFD9F-143A-4BD2-8D87-5C2A8619726D}" srcOrd="5" destOrd="0" presId="urn:microsoft.com/office/officeart/2005/8/layout/vProcess5"/>
    <dgm:cxn modelId="{1291EAD2-1487-4646-AA86-40265AE068C4}" type="presParOf" srcId="{C8A30DC4-CCC7-4C12-A5D2-909FB515402C}" destId="{A0A9EECE-49C1-43C1-B1D8-CBD4107A76CB}" srcOrd="6" destOrd="0" presId="urn:microsoft.com/office/officeart/2005/8/layout/vProcess5"/>
    <dgm:cxn modelId="{A8EC8CE6-20CB-487B-B991-D04FC5A7B70E}" type="presParOf" srcId="{C8A30DC4-CCC7-4C12-A5D2-909FB515402C}" destId="{9D71F1B2-AD67-4B8F-AC4A-B2E9A8DAF712}" srcOrd="7" destOrd="0" presId="urn:microsoft.com/office/officeart/2005/8/layout/vProcess5"/>
    <dgm:cxn modelId="{4591B4F8-10B1-4A94-A13B-7EA00790173C}" type="presParOf" srcId="{C8A30DC4-CCC7-4C12-A5D2-909FB515402C}" destId="{A0BCE900-9DFD-4723-9FB0-9E9D45F413F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7E340D-D3CC-4649-A8AA-8E72FF820B0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D493CB-BA09-46FB-9273-4C17017C3D7C}">
      <dgm:prSet phldrT="[Текст]" custT="1"/>
      <dgm:spPr/>
      <dgm:t>
        <a:bodyPr/>
        <a:lstStyle/>
        <a:p>
          <a:r>
            <a:rPr lang="ru-RU" sz="2400" b="1" dirty="0" err="1" smtClean="0"/>
            <a:t>ЮрХроника</a:t>
          </a:r>
          <a:endParaRPr lang="en-US" sz="2400" b="1" dirty="0"/>
        </a:p>
      </dgm:t>
    </dgm:pt>
    <dgm:pt modelId="{58AEDDA4-16F3-43D5-8E1B-B0492DE5E51D}" type="parTrans" cxnId="{57500893-460F-4268-B3CE-212DD352E099}">
      <dgm:prSet/>
      <dgm:spPr/>
      <dgm:t>
        <a:bodyPr/>
        <a:lstStyle/>
        <a:p>
          <a:endParaRPr lang="en-US"/>
        </a:p>
      </dgm:t>
    </dgm:pt>
    <dgm:pt modelId="{47C67A5C-3BE8-4178-B000-EB9488A773F3}" type="sibTrans" cxnId="{57500893-460F-4268-B3CE-212DD352E099}">
      <dgm:prSet custT="1"/>
      <dgm:spPr/>
    </dgm:pt>
    <dgm:pt modelId="{769E12EB-3C6B-4CFA-AAA8-D54EDABF2000}">
      <dgm:prSet phldrT="[Текст]" custT="1"/>
      <dgm:spPr/>
      <dgm:t>
        <a:bodyPr/>
        <a:lstStyle/>
        <a:p>
          <a:r>
            <a:rPr lang="ru-RU" sz="2400" b="1" dirty="0" smtClean="0"/>
            <a:t>Публикации</a:t>
          </a:r>
          <a:endParaRPr lang="en-US" sz="2400" b="1" dirty="0"/>
        </a:p>
      </dgm:t>
    </dgm:pt>
    <dgm:pt modelId="{196B2CCF-828A-4852-A4BF-7E10A86B0BFC}" type="parTrans" cxnId="{CDF18C2F-B2CE-4BD4-9F79-BC1A221532E4}">
      <dgm:prSet/>
      <dgm:spPr/>
      <dgm:t>
        <a:bodyPr/>
        <a:lstStyle/>
        <a:p>
          <a:endParaRPr lang="en-US"/>
        </a:p>
      </dgm:t>
    </dgm:pt>
    <dgm:pt modelId="{871213EA-18AC-4919-BF33-CF35FD4E9E36}" type="sibTrans" cxnId="{CDF18C2F-B2CE-4BD4-9F79-BC1A221532E4}">
      <dgm:prSet custT="1"/>
      <dgm:spPr/>
    </dgm:pt>
    <dgm:pt modelId="{7D708B21-E41B-4854-9C01-B3A6C19A4194}">
      <dgm:prSet phldrT="[Текст]" custT="1"/>
      <dgm:spPr/>
      <dgm:t>
        <a:bodyPr/>
        <a:lstStyle/>
        <a:p>
          <a:r>
            <a:rPr lang="ru-RU" sz="2400" b="1" dirty="0" smtClean="0"/>
            <a:t>Отзывы</a:t>
          </a:r>
          <a:endParaRPr lang="en-US" sz="2400" b="1" dirty="0"/>
        </a:p>
      </dgm:t>
    </dgm:pt>
    <dgm:pt modelId="{D104FC69-8549-4161-AEF2-F002E07994E1}" type="parTrans" cxnId="{6A88842D-7CD0-40C0-8F0A-EFAC59C839A9}">
      <dgm:prSet/>
      <dgm:spPr/>
      <dgm:t>
        <a:bodyPr/>
        <a:lstStyle/>
        <a:p>
          <a:endParaRPr lang="en-US"/>
        </a:p>
      </dgm:t>
    </dgm:pt>
    <dgm:pt modelId="{A2692E67-8720-40C4-8CFB-A721DA5ADF6E}" type="sibTrans" cxnId="{6A88842D-7CD0-40C0-8F0A-EFAC59C839A9}">
      <dgm:prSet custT="1"/>
      <dgm:spPr/>
      <dgm:t>
        <a:bodyPr/>
        <a:lstStyle/>
        <a:p>
          <a:endParaRPr lang="en-US" sz="2400" b="1"/>
        </a:p>
      </dgm:t>
    </dgm:pt>
    <dgm:pt modelId="{327FC964-4EDF-4956-941C-9C791990C283}" type="pres">
      <dgm:prSet presAssocID="{A57E340D-D3CC-4649-A8AA-8E72FF820B0B}" presName="Name0" presStyleCnt="0">
        <dgm:presLayoutVars>
          <dgm:chMax val="7"/>
          <dgm:chPref val="7"/>
          <dgm:dir/>
        </dgm:presLayoutVars>
      </dgm:prSet>
      <dgm:spPr/>
    </dgm:pt>
    <dgm:pt modelId="{262CFBFA-8F63-4F44-BE31-CCFB72EAD66A}" type="pres">
      <dgm:prSet presAssocID="{A57E340D-D3CC-4649-A8AA-8E72FF820B0B}" presName="Name1" presStyleCnt="0"/>
      <dgm:spPr/>
    </dgm:pt>
    <dgm:pt modelId="{935154B9-6C43-4B15-A7C6-79430B608249}" type="pres">
      <dgm:prSet presAssocID="{A57E340D-D3CC-4649-A8AA-8E72FF820B0B}" presName="cycle" presStyleCnt="0"/>
      <dgm:spPr/>
    </dgm:pt>
    <dgm:pt modelId="{075D0FCB-AD09-4AF7-9884-E8CDF2CBC8E9}" type="pres">
      <dgm:prSet presAssocID="{A57E340D-D3CC-4649-A8AA-8E72FF820B0B}" presName="srcNode" presStyleLbl="node1" presStyleIdx="0" presStyleCnt="3"/>
      <dgm:spPr/>
    </dgm:pt>
    <dgm:pt modelId="{D2F679E7-8A13-41CF-BD16-05BD6AC97B7D}" type="pres">
      <dgm:prSet presAssocID="{A57E340D-D3CC-4649-A8AA-8E72FF820B0B}" presName="conn" presStyleLbl="parChTrans1D2" presStyleIdx="0" presStyleCnt="1"/>
      <dgm:spPr/>
    </dgm:pt>
    <dgm:pt modelId="{B9F7BC12-00B8-4F74-AC74-15A0EEB4F227}" type="pres">
      <dgm:prSet presAssocID="{A57E340D-D3CC-4649-A8AA-8E72FF820B0B}" presName="extraNode" presStyleLbl="node1" presStyleIdx="0" presStyleCnt="3"/>
      <dgm:spPr/>
    </dgm:pt>
    <dgm:pt modelId="{3ACB1B0D-EAF6-4A04-BC44-43B79E559DBA}" type="pres">
      <dgm:prSet presAssocID="{A57E340D-D3CC-4649-A8AA-8E72FF820B0B}" presName="dstNode" presStyleLbl="node1" presStyleIdx="0" presStyleCnt="3"/>
      <dgm:spPr/>
    </dgm:pt>
    <dgm:pt modelId="{73256C1C-649B-4D45-B25F-7829AD5680F2}" type="pres">
      <dgm:prSet presAssocID="{B1D493CB-BA09-46FB-9273-4C17017C3D7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169217-A174-44DB-8F40-A7EEF800D4EC}" type="pres">
      <dgm:prSet presAssocID="{B1D493CB-BA09-46FB-9273-4C17017C3D7C}" presName="accent_1" presStyleCnt="0"/>
      <dgm:spPr/>
    </dgm:pt>
    <dgm:pt modelId="{E3B19692-337A-4BBA-93A3-C2C2A06E7B30}" type="pres">
      <dgm:prSet presAssocID="{B1D493CB-BA09-46FB-9273-4C17017C3D7C}" presName="accentRepeatNode" presStyleLbl="solidFgAcc1" presStyleIdx="0" presStyleCnt="3"/>
      <dgm:spPr/>
    </dgm:pt>
    <dgm:pt modelId="{A864EA74-3774-4CC6-B2B2-321FFEC4BD5A}" type="pres">
      <dgm:prSet presAssocID="{769E12EB-3C6B-4CFA-AAA8-D54EDABF200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E0CBA0-5747-459B-BA26-1342E9C8C461}" type="pres">
      <dgm:prSet presAssocID="{769E12EB-3C6B-4CFA-AAA8-D54EDABF2000}" presName="accent_2" presStyleCnt="0"/>
      <dgm:spPr/>
    </dgm:pt>
    <dgm:pt modelId="{F47CF98A-C34E-45A8-8E93-2002212C2274}" type="pres">
      <dgm:prSet presAssocID="{769E12EB-3C6B-4CFA-AAA8-D54EDABF2000}" presName="accentRepeatNode" presStyleLbl="solidFgAcc1" presStyleIdx="1" presStyleCnt="3"/>
      <dgm:spPr/>
    </dgm:pt>
    <dgm:pt modelId="{5DD9C93D-FB1D-4274-ACDB-1D1781348A84}" type="pres">
      <dgm:prSet presAssocID="{7D708B21-E41B-4854-9C01-B3A6C19A419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238A69-84B5-4C1B-B1E3-F095A77BABB0}" type="pres">
      <dgm:prSet presAssocID="{7D708B21-E41B-4854-9C01-B3A6C19A4194}" presName="accent_3" presStyleCnt="0"/>
      <dgm:spPr/>
    </dgm:pt>
    <dgm:pt modelId="{647E807D-E15C-4CE9-9CE2-AAD19DC50F9F}" type="pres">
      <dgm:prSet presAssocID="{7D708B21-E41B-4854-9C01-B3A6C19A4194}" presName="accentRepeatNode" presStyleLbl="solidFgAcc1" presStyleIdx="2" presStyleCnt="3"/>
      <dgm:spPr/>
    </dgm:pt>
  </dgm:ptLst>
  <dgm:cxnLst>
    <dgm:cxn modelId="{6A88842D-7CD0-40C0-8F0A-EFAC59C839A9}" srcId="{A57E340D-D3CC-4649-A8AA-8E72FF820B0B}" destId="{7D708B21-E41B-4854-9C01-B3A6C19A4194}" srcOrd="2" destOrd="0" parTransId="{D104FC69-8549-4161-AEF2-F002E07994E1}" sibTransId="{A2692E67-8720-40C4-8CFB-A721DA5ADF6E}"/>
    <dgm:cxn modelId="{CDF18C2F-B2CE-4BD4-9F79-BC1A221532E4}" srcId="{A57E340D-D3CC-4649-A8AA-8E72FF820B0B}" destId="{769E12EB-3C6B-4CFA-AAA8-D54EDABF2000}" srcOrd="1" destOrd="0" parTransId="{196B2CCF-828A-4852-A4BF-7E10A86B0BFC}" sibTransId="{871213EA-18AC-4919-BF33-CF35FD4E9E36}"/>
    <dgm:cxn modelId="{1252FE63-E871-43D4-8C6D-3892828DCAEF}" type="presOf" srcId="{A57E340D-D3CC-4649-A8AA-8E72FF820B0B}" destId="{327FC964-4EDF-4956-941C-9C791990C283}" srcOrd="0" destOrd="0" presId="urn:microsoft.com/office/officeart/2008/layout/VerticalCurvedList"/>
    <dgm:cxn modelId="{7548BEB2-D5C9-440C-8CAD-6709A8AD96CB}" type="presOf" srcId="{B1D493CB-BA09-46FB-9273-4C17017C3D7C}" destId="{73256C1C-649B-4D45-B25F-7829AD5680F2}" srcOrd="0" destOrd="0" presId="urn:microsoft.com/office/officeart/2008/layout/VerticalCurvedList"/>
    <dgm:cxn modelId="{73AF0DB5-8D9F-4A82-A9F8-4514930BAB43}" type="presOf" srcId="{47C67A5C-3BE8-4178-B000-EB9488A773F3}" destId="{D2F679E7-8A13-41CF-BD16-05BD6AC97B7D}" srcOrd="0" destOrd="0" presId="urn:microsoft.com/office/officeart/2008/layout/VerticalCurvedList"/>
    <dgm:cxn modelId="{57500893-460F-4268-B3CE-212DD352E099}" srcId="{A57E340D-D3CC-4649-A8AA-8E72FF820B0B}" destId="{B1D493CB-BA09-46FB-9273-4C17017C3D7C}" srcOrd="0" destOrd="0" parTransId="{58AEDDA4-16F3-43D5-8E1B-B0492DE5E51D}" sibTransId="{47C67A5C-3BE8-4178-B000-EB9488A773F3}"/>
    <dgm:cxn modelId="{BEFCAFE5-2508-470E-8EC4-FB8DAC78211A}" type="presOf" srcId="{769E12EB-3C6B-4CFA-AAA8-D54EDABF2000}" destId="{A864EA74-3774-4CC6-B2B2-321FFEC4BD5A}" srcOrd="0" destOrd="0" presId="urn:microsoft.com/office/officeart/2008/layout/VerticalCurvedList"/>
    <dgm:cxn modelId="{74819F35-5BC2-4EDD-B7AE-FFE066548A8B}" type="presOf" srcId="{7D708B21-E41B-4854-9C01-B3A6C19A4194}" destId="{5DD9C93D-FB1D-4274-ACDB-1D1781348A84}" srcOrd="0" destOrd="0" presId="urn:microsoft.com/office/officeart/2008/layout/VerticalCurvedList"/>
    <dgm:cxn modelId="{9D4F76EA-9664-4EAF-ADF1-600A3C6B42BA}" type="presParOf" srcId="{327FC964-4EDF-4956-941C-9C791990C283}" destId="{262CFBFA-8F63-4F44-BE31-CCFB72EAD66A}" srcOrd="0" destOrd="0" presId="urn:microsoft.com/office/officeart/2008/layout/VerticalCurvedList"/>
    <dgm:cxn modelId="{F14EBA1B-2661-4690-BF76-CE3B39F7C5E5}" type="presParOf" srcId="{262CFBFA-8F63-4F44-BE31-CCFB72EAD66A}" destId="{935154B9-6C43-4B15-A7C6-79430B608249}" srcOrd="0" destOrd="0" presId="urn:microsoft.com/office/officeart/2008/layout/VerticalCurvedList"/>
    <dgm:cxn modelId="{F77ADAFE-2AB2-45C9-BABD-8624B69F1ECF}" type="presParOf" srcId="{935154B9-6C43-4B15-A7C6-79430B608249}" destId="{075D0FCB-AD09-4AF7-9884-E8CDF2CBC8E9}" srcOrd="0" destOrd="0" presId="urn:microsoft.com/office/officeart/2008/layout/VerticalCurvedList"/>
    <dgm:cxn modelId="{9FBAE714-97B6-487A-8C8A-D08D4FFA4FE8}" type="presParOf" srcId="{935154B9-6C43-4B15-A7C6-79430B608249}" destId="{D2F679E7-8A13-41CF-BD16-05BD6AC97B7D}" srcOrd="1" destOrd="0" presId="urn:microsoft.com/office/officeart/2008/layout/VerticalCurvedList"/>
    <dgm:cxn modelId="{686593FF-7ACC-417B-9846-D373C07BA686}" type="presParOf" srcId="{935154B9-6C43-4B15-A7C6-79430B608249}" destId="{B9F7BC12-00B8-4F74-AC74-15A0EEB4F227}" srcOrd="2" destOrd="0" presId="urn:microsoft.com/office/officeart/2008/layout/VerticalCurvedList"/>
    <dgm:cxn modelId="{CA7F1FFB-2C63-46BE-A022-C06CB8610A60}" type="presParOf" srcId="{935154B9-6C43-4B15-A7C6-79430B608249}" destId="{3ACB1B0D-EAF6-4A04-BC44-43B79E559DBA}" srcOrd="3" destOrd="0" presId="urn:microsoft.com/office/officeart/2008/layout/VerticalCurvedList"/>
    <dgm:cxn modelId="{0B2CE9A9-812C-43D5-A951-3EB5BD52E978}" type="presParOf" srcId="{262CFBFA-8F63-4F44-BE31-CCFB72EAD66A}" destId="{73256C1C-649B-4D45-B25F-7829AD5680F2}" srcOrd="1" destOrd="0" presId="urn:microsoft.com/office/officeart/2008/layout/VerticalCurvedList"/>
    <dgm:cxn modelId="{11A74C72-FDF8-4AB0-AE08-3EF69FFDEF0F}" type="presParOf" srcId="{262CFBFA-8F63-4F44-BE31-CCFB72EAD66A}" destId="{5F169217-A174-44DB-8F40-A7EEF800D4EC}" srcOrd="2" destOrd="0" presId="urn:microsoft.com/office/officeart/2008/layout/VerticalCurvedList"/>
    <dgm:cxn modelId="{6C2D932F-5FF8-453B-999F-6862393D7EA4}" type="presParOf" srcId="{5F169217-A174-44DB-8F40-A7EEF800D4EC}" destId="{E3B19692-337A-4BBA-93A3-C2C2A06E7B30}" srcOrd="0" destOrd="0" presId="urn:microsoft.com/office/officeart/2008/layout/VerticalCurvedList"/>
    <dgm:cxn modelId="{2A7FBA17-2068-4BC2-8AE3-76C771D82E87}" type="presParOf" srcId="{262CFBFA-8F63-4F44-BE31-CCFB72EAD66A}" destId="{A864EA74-3774-4CC6-B2B2-321FFEC4BD5A}" srcOrd="3" destOrd="0" presId="urn:microsoft.com/office/officeart/2008/layout/VerticalCurvedList"/>
    <dgm:cxn modelId="{506985D1-1186-4C9B-BABF-1650BDDBBFCB}" type="presParOf" srcId="{262CFBFA-8F63-4F44-BE31-CCFB72EAD66A}" destId="{80E0CBA0-5747-459B-BA26-1342E9C8C461}" srcOrd="4" destOrd="0" presId="urn:microsoft.com/office/officeart/2008/layout/VerticalCurvedList"/>
    <dgm:cxn modelId="{F11F5FA5-EC5F-4BEA-920F-6EEEB68A6DA0}" type="presParOf" srcId="{80E0CBA0-5747-459B-BA26-1342E9C8C461}" destId="{F47CF98A-C34E-45A8-8E93-2002212C2274}" srcOrd="0" destOrd="0" presId="urn:microsoft.com/office/officeart/2008/layout/VerticalCurvedList"/>
    <dgm:cxn modelId="{BA33585A-DDB0-44C1-9197-0CF921A6BD00}" type="presParOf" srcId="{262CFBFA-8F63-4F44-BE31-CCFB72EAD66A}" destId="{5DD9C93D-FB1D-4274-ACDB-1D1781348A84}" srcOrd="5" destOrd="0" presId="urn:microsoft.com/office/officeart/2008/layout/VerticalCurvedList"/>
    <dgm:cxn modelId="{227FF7D6-2123-4691-BBC6-93837D937EBF}" type="presParOf" srcId="{262CFBFA-8F63-4F44-BE31-CCFB72EAD66A}" destId="{B8238A69-84B5-4C1B-B1E3-F095A77BABB0}" srcOrd="6" destOrd="0" presId="urn:microsoft.com/office/officeart/2008/layout/VerticalCurvedList"/>
    <dgm:cxn modelId="{CB1E50D5-D70B-46A6-AAAF-7E04D966830D}" type="presParOf" srcId="{B8238A69-84B5-4C1B-B1E3-F095A77BABB0}" destId="{647E807D-E15C-4CE9-9CE2-AAD19DC50F9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7E340D-D3CC-4649-A8AA-8E72FF820B0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10800000" rev="0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B1D493CB-BA09-46FB-9273-4C17017C3D7C}">
      <dgm:prSet phldrT="[Текст]" custT="1"/>
      <dgm:spPr>
        <a:scene3d>
          <a:camera prst="orthographicFront">
            <a:rot lat="0" lon="10800000" rev="0"/>
          </a:camera>
          <a:lightRig rig="threePt" dir="t"/>
        </a:scene3d>
        <a:sp3d/>
      </dgm:spPr>
      <dgm:t>
        <a:bodyPr>
          <a:flatTx/>
        </a:bodyPr>
        <a:lstStyle/>
        <a:p>
          <a:pPr algn="l"/>
          <a:r>
            <a:rPr lang="ru-RU" sz="2400" b="1" dirty="0" smtClean="0"/>
            <a:t>Новости </a:t>
          </a:r>
          <a:r>
            <a:rPr lang="ru-RU" sz="2400" b="1" dirty="0" err="1" smtClean="0"/>
            <a:t>ЮрЗнак</a:t>
          </a:r>
          <a:endParaRPr lang="en-US" sz="2400" b="1" dirty="0"/>
        </a:p>
      </dgm:t>
    </dgm:pt>
    <dgm:pt modelId="{58AEDDA4-16F3-43D5-8E1B-B0492DE5E51D}" type="parTrans" cxnId="{57500893-460F-4268-B3CE-212DD352E099}">
      <dgm:prSet/>
      <dgm:spPr/>
      <dgm:t>
        <a:bodyPr/>
        <a:lstStyle/>
        <a:p>
          <a:pPr algn="l"/>
          <a:endParaRPr lang="en-US"/>
        </a:p>
      </dgm:t>
    </dgm:pt>
    <dgm:pt modelId="{47C67A5C-3BE8-4178-B000-EB9488A773F3}" type="sibTrans" cxnId="{57500893-460F-4268-B3CE-212DD352E099}">
      <dgm:prSet custT="1"/>
      <dgm:spPr>
        <a:scene3d>
          <a:camera prst="orthographicFront">
            <a:rot lat="0" lon="10800000" rev="0"/>
          </a:camera>
          <a:lightRig rig="threePt" dir="t"/>
        </a:scene3d>
        <a:sp3d/>
      </dgm:spPr>
    </dgm:pt>
    <dgm:pt modelId="{769E12EB-3C6B-4CFA-AAA8-D54EDABF2000}">
      <dgm:prSet phldrT="[Текст]" custT="1"/>
      <dgm:spPr>
        <a:scene3d>
          <a:camera prst="orthographicFront">
            <a:rot lat="0" lon="10800000" rev="0"/>
          </a:camera>
          <a:lightRig rig="threePt" dir="t"/>
        </a:scene3d>
        <a:sp3d/>
      </dgm:spPr>
      <dgm:t>
        <a:bodyPr>
          <a:flatTx/>
        </a:bodyPr>
        <a:lstStyle/>
        <a:p>
          <a:pPr algn="l"/>
          <a:r>
            <a:rPr lang="ru-RU" sz="2400" b="1" dirty="0" err="1" smtClean="0"/>
            <a:t>ЮрДневник</a:t>
          </a:r>
          <a:endParaRPr lang="en-US" sz="2400" b="1" dirty="0"/>
        </a:p>
      </dgm:t>
    </dgm:pt>
    <dgm:pt modelId="{196B2CCF-828A-4852-A4BF-7E10A86B0BFC}" type="parTrans" cxnId="{CDF18C2F-B2CE-4BD4-9F79-BC1A221532E4}">
      <dgm:prSet/>
      <dgm:spPr/>
      <dgm:t>
        <a:bodyPr/>
        <a:lstStyle/>
        <a:p>
          <a:pPr algn="l"/>
          <a:endParaRPr lang="en-US"/>
        </a:p>
      </dgm:t>
    </dgm:pt>
    <dgm:pt modelId="{871213EA-18AC-4919-BF33-CF35FD4E9E36}" type="sibTrans" cxnId="{CDF18C2F-B2CE-4BD4-9F79-BC1A221532E4}">
      <dgm:prSet custT="1"/>
      <dgm:spPr/>
    </dgm:pt>
    <dgm:pt modelId="{7D708B21-E41B-4854-9C01-B3A6C19A4194}">
      <dgm:prSet phldrT="[Текст]" custT="1"/>
      <dgm:spPr>
        <a:scene3d>
          <a:camera prst="orthographicFront">
            <a:rot lat="0" lon="10800000" rev="0"/>
          </a:camera>
          <a:lightRig rig="threePt" dir="t"/>
        </a:scene3d>
        <a:sp3d/>
      </dgm:spPr>
      <dgm:t>
        <a:bodyPr>
          <a:flatTx/>
        </a:bodyPr>
        <a:lstStyle/>
        <a:p>
          <a:pPr algn="l"/>
          <a:r>
            <a:rPr lang="ru-RU" sz="2400" b="1" dirty="0" smtClean="0"/>
            <a:t>Отзывы</a:t>
          </a:r>
          <a:endParaRPr lang="en-US" sz="2400" b="1" dirty="0"/>
        </a:p>
      </dgm:t>
    </dgm:pt>
    <dgm:pt modelId="{D104FC69-8549-4161-AEF2-F002E07994E1}" type="parTrans" cxnId="{6A88842D-7CD0-40C0-8F0A-EFAC59C839A9}">
      <dgm:prSet/>
      <dgm:spPr/>
      <dgm:t>
        <a:bodyPr/>
        <a:lstStyle/>
        <a:p>
          <a:pPr algn="l"/>
          <a:endParaRPr lang="en-US"/>
        </a:p>
      </dgm:t>
    </dgm:pt>
    <dgm:pt modelId="{A2692E67-8720-40C4-8CFB-A721DA5ADF6E}" type="sibTrans" cxnId="{6A88842D-7CD0-40C0-8F0A-EFAC59C839A9}">
      <dgm:prSet custT="1"/>
      <dgm:spPr/>
      <dgm:t>
        <a:bodyPr/>
        <a:lstStyle/>
        <a:p>
          <a:pPr algn="l"/>
          <a:endParaRPr lang="en-US" sz="2400" b="1"/>
        </a:p>
      </dgm:t>
    </dgm:pt>
    <dgm:pt modelId="{327FC964-4EDF-4956-941C-9C791990C283}" type="pres">
      <dgm:prSet presAssocID="{A57E340D-D3CC-4649-A8AA-8E72FF820B0B}" presName="Name0" presStyleCnt="0">
        <dgm:presLayoutVars>
          <dgm:chMax val="7"/>
          <dgm:chPref val="7"/>
          <dgm:dir/>
        </dgm:presLayoutVars>
      </dgm:prSet>
      <dgm:spPr/>
    </dgm:pt>
    <dgm:pt modelId="{262CFBFA-8F63-4F44-BE31-CCFB72EAD66A}" type="pres">
      <dgm:prSet presAssocID="{A57E340D-D3CC-4649-A8AA-8E72FF820B0B}" presName="Name1" presStyleCnt="0"/>
      <dgm:spPr>
        <a:scene3d>
          <a:camera prst="orthographicFront">
            <a:rot lat="0" lon="10800000" rev="0"/>
          </a:camera>
          <a:lightRig rig="threePt" dir="t"/>
        </a:scene3d>
        <a:sp3d/>
      </dgm:spPr>
    </dgm:pt>
    <dgm:pt modelId="{935154B9-6C43-4B15-A7C6-79430B608249}" type="pres">
      <dgm:prSet presAssocID="{A57E340D-D3CC-4649-A8AA-8E72FF820B0B}" presName="cycle" presStyleCnt="0"/>
      <dgm:spPr>
        <a:scene3d>
          <a:camera prst="orthographicFront">
            <a:rot lat="0" lon="10800000" rev="0"/>
          </a:camera>
          <a:lightRig rig="threePt" dir="t"/>
        </a:scene3d>
        <a:sp3d/>
      </dgm:spPr>
    </dgm:pt>
    <dgm:pt modelId="{075D0FCB-AD09-4AF7-9884-E8CDF2CBC8E9}" type="pres">
      <dgm:prSet presAssocID="{A57E340D-D3CC-4649-A8AA-8E72FF820B0B}" presName="srcNode" presStyleLbl="node1" presStyleIdx="0" presStyleCnt="3"/>
      <dgm:spPr>
        <a:scene3d>
          <a:camera prst="orthographicFront">
            <a:rot lat="0" lon="10800000" rev="0"/>
          </a:camera>
          <a:lightRig rig="threePt" dir="t"/>
        </a:scene3d>
        <a:sp3d/>
      </dgm:spPr>
    </dgm:pt>
    <dgm:pt modelId="{D2F679E7-8A13-41CF-BD16-05BD6AC97B7D}" type="pres">
      <dgm:prSet presAssocID="{A57E340D-D3CC-4649-A8AA-8E72FF820B0B}" presName="conn" presStyleLbl="parChTrans1D2" presStyleIdx="0" presStyleCnt="1"/>
      <dgm:spPr/>
      <dgm:t>
        <a:bodyPr/>
        <a:lstStyle/>
        <a:p>
          <a:endParaRPr lang="en-US"/>
        </a:p>
      </dgm:t>
    </dgm:pt>
    <dgm:pt modelId="{B9F7BC12-00B8-4F74-AC74-15A0EEB4F227}" type="pres">
      <dgm:prSet presAssocID="{A57E340D-D3CC-4649-A8AA-8E72FF820B0B}" presName="extraNode" presStyleLbl="node1" presStyleIdx="0" presStyleCnt="3"/>
      <dgm:spPr>
        <a:scene3d>
          <a:camera prst="orthographicFront">
            <a:rot lat="0" lon="10800000" rev="0"/>
          </a:camera>
          <a:lightRig rig="threePt" dir="t"/>
        </a:scene3d>
        <a:sp3d/>
      </dgm:spPr>
    </dgm:pt>
    <dgm:pt modelId="{3ACB1B0D-EAF6-4A04-BC44-43B79E559DBA}" type="pres">
      <dgm:prSet presAssocID="{A57E340D-D3CC-4649-A8AA-8E72FF820B0B}" presName="dstNode" presStyleLbl="node1" presStyleIdx="0" presStyleCnt="3"/>
      <dgm:spPr>
        <a:scene3d>
          <a:camera prst="orthographicFront">
            <a:rot lat="0" lon="10800000" rev="0"/>
          </a:camera>
          <a:lightRig rig="threePt" dir="t"/>
        </a:scene3d>
        <a:sp3d/>
      </dgm:spPr>
    </dgm:pt>
    <dgm:pt modelId="{73256C1C-649B-4D45-B25F-7829AD5680F2}" type="pres">
      <dgm:prSet presAssocID="{B1D493CB-BA09-46FB-9273-4C17017C3D7C}" presName="text_1" presStyleLbl="node1" presStyleIdx="0" presStyleCnt="3" custLinFactNeighborX="-2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169217-A174-44DB-8F40-A7EEF800D4EC}" type="pres">
      <dgm:prSet presAssocID="{B1D493CB-BA09-46FB-9273-4C17017C3D7C}" presName="accent_1" presStyleCnt="0"/>
      <dgm:spPr>
        <a:scene3d>
          <a:camera prst="orthographicFront">
            <a:rot lat="0" lon="10800000" rev="0"/>
          </a:camera>
          <a:lightRig rig="threePt" dir="t"/>
        </a:scene3d>
        <a:sp3d/>
      </dgm:spPr>
    </dgm:pt>
    <dgm:pt modelId="{E3B19692-337A-4BBA-93A3-C2C2A06E7B30}" type="pres">
      <dgm:prSet presAssocID="{B1D493CB-BA09-46FB-9273-4C17017C3D7C}" presName="accentRepeatNode" presStyleLbl="solidFgAcc1" presStyleIdx="0" presStyleCnt="3"/>
      <dgm:spPr>
        <a:scene3d>
          <a:camera prst="orthographicFront">
            <a:rot lat="0" lon="10800000" rev="0"/>
          </a:camera>
          <a:lightRig rig="threePt" dir="t"/>
        </a:scene3d>
        <a:sp3d/>
      </dgm:spPr>
    </dgm:pt>
    <dgm:pt modelId="{A864EA74-3774-4CC6-B2B2-321FFEC4BD5A}" type="pres">
      <dgm:prSet presAssocID="{769E12EB-3C6B-4CFA-AAA8-D54EDABF200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E0CBA0-5747-459B-BA26-1342E9C8C461}" type="pres">
      <dgm:prSet presAssocID="{769E12EB-3C6B-4CFA-AAA8-D54EDABF2000}" presName="accent_2" presStyleCnt="0"/>
      <dgm:spPr>
        <a:scene3d>
          <a:camera prst="orthographicFront">
            <a:rot lat="0" lon="10800000" rev="0"/>
          </a:camera>
          <a:lightRig rig="threePt" dir="t"/>
        </a:scene3d>
        <a:sp3d/>
      </dgm:spPr>
    </dgm:pt>
    <dgm:pt modelId="{F47CF98A-C34E-45A8-8E93-2002212C2274}" type="pres">
      <dgm:prSet presAssocID="{769E12EB-3C6B-4CFA-AAA8-D54EDABF2000}" presName="accentRepeatNode" presStyleLbl="solidFgAcc1" presStyleIdx="1" presStyleCnt="3"/>
      <dgm:spPr>
        <a:scene3d>
          <a:camera prst="orthographicFront">
            <a:rot lat="0" lon="10800000" rev="0"/>
          </a:camera>
          <a:lightRig rig="threePt" dir="t"/>
        </a:scene3d>
        <a:sp3d/>
      </dgm:spPr>
    </dgm:pt>
    <dgm:pt modelId="{5DD9C93D-FB1D-4274-ACDB-1D1781348A84}" type="pres">
      <dgm:prSet presAssocID="{7D708B21-E41B-4854-9C01-B3A6C19A419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238A69-84B5-4C1B-B1E3-F095A77BABB0}" type="pres">
      <dgm:prSet presAssocID="{7D708B21-E41B-4854-9C01-B3A6C19A4194}" presName="accent_3" presStyleCnt="0"/>
      <dgm:spPr>
        <a:scene3d>
          <a:camera prst="orthographicFront">
            <a:rot lat="0" lon="10800000" rev="0"/>
          </a:camera>
          <a:lightRig rig="threePt" dir="t"/>
        </a:scene3d>
        <a:sp3d/>
      </dgm:spPr>
    </dgm:pt>
    <dgm:pt modelId="{647E807D-E15C-4CE9-9CE2-AAD19DC50F9F}" type="pres">
      <dgm:prSet presAssocID="{7D708B21-E41B-4854-9C01-B3A6C19A4194}" presName="accentRepeatNode" presStyleLbl="solidFgAcc1" presStyleIdx="2" presStyleCnt="3"/>
      <dgm:spPr>
        <a:scene3d>
          <a:camera prst="orthographicFront">
            <a:rot lat="0" lon="10800000" rev="0"/>
          </a:camera>
          <a:lightRig rig="threePt" dir="t"/>
        </a:scene3d>
        <a:sp3d/>
      </dgm:spPr>
    </dgm:pt>
  </dgm:ptLst>
  <dgm:cxnLst>
    <dgm:cxn modelId="{DD1589D3-77A8-4AE1-94F7-1CB325C3F186}" type="presOf" srcId="{769E12EB-3C6B-4CFA-AAA8-D54EDABF2000}" destId="{A864EA74-3774-4CC6-B2B2-321FFEC4BD5A}" srcOrd="0" destOrd="0" presId="urn:microsoft.com/office/officeart/2008/layout/VerticalCurvedList"/>
    <dgm:cxn modelId="{57500893-460F-4268-B3CE-212DD352E099}" srcId="{A57E340D-D3CC-4649-A8AA-8E72FF820B0B}" destId="{B1D493CB-BA09-46FB-9273-4C17017C3D7C}" srcOrd="0" destOrd="0" parTransId="{58AEDDA4-16F3-43D5-8E1B-B0492DE5E51D}" sibTransId="{47C67A5C-3BE8-4178-B000-EB9488A773F3}"/>
    <dgm:cxn modelId="{DDF5856A-4AEF-43C5-8656-62598C7D7824}" type="presOf" srcId="{7D708B21-E41B-4854-9C01-B3A6C19A4194}" destId="{5DD9C93D-FB1D-4274-ACDB-1D1781348A84}" srcOrd="0" destOrd="0" presId="urn:microsoft.com/office/officeart/2008/layout/VerticalCurvedList"/>
    <dgm:cxn modelId="{93297CED-9D87-488F-A595-5C5952D99631}" type="presOf" srcId="{47C67A5C-3BE8-4178-B000-EB9488A773F3}" destId="{D2F679E7-8A13-41CF-BD16-05BD6AC97B7D}" srcOrd="0" destOrd="0" presId="urn:microsoft.com/office/officeart/2008/layout/VerticalCurvedList"/>
    <dgm:cxn modelId="{6A88842D-7CD0-40C0-8F0A-EFAC59C839A9}" srcId="{A57E340D-D3CC-4649-A8AA-8E72FF820B0B}" destId="{7D708B21-E41B-4854-9C01-B3A6C19A4194}" srcOrd="2" destOrd="0" parTransId="{D104FC69-8549-4161-AEF2-F002E07994E1}" sibTransId="{A2692E67-8720-40C4-8CFB-A721DA5ADF6E}"/>
    <dgm:cxn modelId="{BF823105-FDF8-4033-9BA0-DF6370D60C80}" type="presOf" srcId="{B1D493CB-BA09-46FB-9273-4C17017C3D7C}" destId="{73256C1C-649B-4D45-B25F-7829AD5680F2}" srcOrd="0" destOrd="0" presId="urn:microsoft.com/office/officeart/2008/layout/VerticalCurvedList"/>
    <dgm:cxn modelId="{CDF18C2F-B2CE-4BD4-9F79-BC1A221532E4}" srcId="{A57E340D-D3CC-4649-A8AA-8E72FF820B0B}" destId="{769E12EB-3C6B-4CFA-AAA8-D54EDABF2000}" srcOrd="1" destOrd="0" parTransId="{196B2CCF-828A-4852-A4BF-7E10A86B0BFC}" sibTransId="{871213EA-18AC-4919-BF33-CF35FD4E9E36}"/>
    <dgm:cxn modelId="{71093762-EEB4-4C1B-AA56-16B20B6F1367}" type="presOf" srcId="{A57E340D-D3CC-4649-A8AA-8E72FF820B0B}" destId="{327FC964-4EDF-4956-941C-9C791990C283}" srcOrd="0" destOrd="0" presId="urn:microsoft.com/office/officeart/2008/layout/VerticalCurvedList"/>
    <dgm:cxn modelId="{86697CFD-B860-4830-BDD0-66C8F0F3F1A1}" type="presParOf" srcId="{327FC964-4EDF-4956-941C-9C791990C283}" destId="{262CFBFA-8F63-4F44-BE31-CCFB72EAD66A}" srcOrd="0" destOrd="0" presId="urn:microsoft.com/office/officeart/2008/layout/VerticalCurvedList"/>
    <dgm:cxn modelId="{FA4AB769-6B31-43B8-BA74-04B2C8816027}" type="presParOf" srcId="{262CFBFA-8F63-4F44-BE31-CCFB72EAD66A}" destId="{935154B9-6C43-4B15-A7C6-79430B608249}" srcOrd="0" destOrd="0" presId="urn:microsoft.com/office/officeart/2008/layout/VerticalCurvedList"/>
    <dgm:cxn modelId="{5166942C-85F8-45E9-8BE7-83E2DA524AA2}" type="presParOf" srcId="{935154B9-6C43-4B15-A7C6-79430B608249}" destId="{075D0FCB-AD09-4AF7-9884-E8CDF2CBC8E9}" srcOrd="0" destOrd="0" presId="urn:microsoft.com/office/officeart/2008/layout/VerticalCurvedList"/>
    <dgm:cxn modelId="{074EF939-D8C8-485A-854D-165C8CE15C7E}" type="presParOf" srcId="{935154B9-6C43-4B15-A7C6-79430B608249}" destId="{D2F679E7-8A13-41CF-BD16-05BD6AC97B7D}" srcOrd="1" destOrd="0" presId="urn:microsoft.com/office/officeart/2008/layout/VerticalCurvedList"/>
    <dgm:cxn modelId="{B152A81D-B1C9-4347-8B7B-4EFD9902DBFF}" type="presParOf" srcId="{935154B9-6C43-4B15-A7C6-79430B608249}" destId="{B9F7BC12-00B8-4F74-AC74-15A0EEB4F227}" srcOrd="2" destOrd="0" presId="urn:microsoft.com/office/officeart/2008/layout/VerticalCurvedList"/>
    <dgm:cxn modelId="{E671160B-D30B-4CD8-9E3E-312C1AD48D99}" type="presParOf" srcId="{935154B9-6C43-4B15-A7C6-79430B608249}" destId="{3ACB1B0D-EAF6-4A04-BC44-43B79E559DBA}" srcOrd="3" destOrd="0" presId="urn:microsoft.com/office/officeart/2008/layout/VerticalCurvedList"/>
    <dgm:cxn modelId="{85A3739E-865A-4C11-AD8D-FF099CD3BAB1}" type="presParOf" srcId="{262CFBFA-8F63-4F44-BE31-CCFB72EAD66A}" destId="{73256C1C-649B-4D45-B25F-7829AD5680F2}" srcOrd="1" destOrd="0" presId="urn:microsoft.com/office/officeart/2008/layout/VerticalCurvedList"/>
    <dgm:cxn modelId="{D6740C04-DFAB-46FC-BD48-A823866B9CA4}" type="presParOf" srcId="{262CFBFA-8F63-4F44-BE31-CCFB72EAD66A}" destId="{5F169217-A174-44DB-8F40-A7EEF800D4EC}" srcOrd="2" destOrd="0" presId="urn:microsoft.com/office/officeart/2008/layout/VerticalCurvedList"/>
    <dgm:cxn modelId="{59DDDA1D-0FBB-451D-9A8A-1E2951A13A11}" type="presParOf" srcId="{5F169217-A174-44DB-8F40-A7EEF800D4EC}" destId="{E3B19692-337A-4BBA-93A3-C2C2A06E7B30}" srcOrd="0" destOrd="0" presId="urn:microsoft.com/office/officeart/2008/layout/VerticalCurvedList"/>
    <dgm:cxn modelId="{0BAF365D-5EF8-4EA4-AC63-CD326AD9BF74}" type="presParOf" srcId="{262CFBFA-8F63-4F44-BE31-CCFB72EAD66A}" destId="{A864EA74-3774-4CC6-B2B2-321FFEC4BD5A}" srcOrd="3" destOrd="0" presId="urn:microsoft.com/office/officeart/2008/layout/VerticalCurvedList"/>
    <dgm:cxn modelId="{B35AE622-0652-4297-A1AD-FC0FEB4EB798}" type="presParOf" srcId="{262CFBFA-8F63-4F44-BE31-CCFB72EAD66A}" destId="{80E0CBA0-5747-459B-BA26-1342E9C8C461}" srcOrd="4" destOrd="0" presId="urn:microsoft.com/office/officeart/2008/layout/VerticalCurvedList"/>
    <dgm:cxn modelId="{AFE18BEB-668E-484E-91D6-AAF4537D589C}" type="presParOf" srcId="{80E0CBA0-5747-459B-BA26-1342E9C8C461}" destId="{F47CF98A-C34E-45A8-8E93-2002212C2274}" srcOrd="0" destOrd="0" presId="urn:microsoft.com/office/officeart/2008/layout/VerticalCurvedList"/>
    <dgm:cxn modelId="{286FF155-86A1-47F2-A98F-9D9586B22CE2}" type="presParOf" srcId="{262CFBFA-8F63-4F44-BE31-CCFB72EAD66A}" destId="{5DD9C93D-FB1D-4274-ACDB-1D1781348A84}" srcOrd="5" destOrd="0" presId="urn:microsoft.com/office/officeart/2008/layout/VerticalCurvedList"/>
    <dgm:cxn modelId="{A97CC465-0055-405B-8514-9428E8B1E7C7}" type="presParOf" srcId="{262CFBFA-8F63-4F44-BE31-CCFB72EAD66A}" destId="{B8238A69-84B5-4C1B-B1E3-F095A77BABB0}" srcOrd="6" destOrd="0" presId="urn:microsoft.com/office/officeart/2008/layout/VerticalCurvedList"/>
    <dgm:cxn modelId="{BC96538B-0781-4092-B6C1-F8E1B3671A0E}" type="presParOf" srcId="{B8238A69-84B5-4C1B-B1E3-F095A77BABB0}" destId="{647E807D-E15C-4CE9-9CE2-AAD19DC50F9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5697CE-3104-4B9F-8765-5B6F6F78E410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73B2994-CB62-4DDF-B47D-263D205EB28C}">
      <dgm:prSet phldrT="[Текст]"/>
      <dgm:spPr/>
      <dgm:t>
        <a:bodyPr/>
        <a:lstStyle/>
        <a:p>
          <a:r>
            <a:rPr lang="ru-RU" b="1" dirty="0" smtClean="0"/>
            <a:t>Юрист</a:t>
          </a:r>
          <a:endParaRPr lang="en-US" b="1" dirty="0"/>
        </a:p>
      </dgm:t>
    </dgm:pt>
    <dgm:pt modelId="{6E0B78B3-C4FE-4683-8A5E-BC9E90DA2EF7}" type="parTrans" cxnId="{2B6EEA8B-E071-4A2B-BFF4-008351650C6B}">
      <dgm:prSet/>
      <dgm:spPr/>
      <dgm:t>
        <a:bodyPr/>
        <a:lstStyle/>
        <a:p>
          <a:endParaRPr lang="en-US"/>
        </a:p>
      </dgm:t>
    </dgm:pt>
    <dgm:pt modelId="{00B12435-4EF8-4BB7-9C4E-E95180F5D2BE}" type="sibTrans" cxnId="{2B6EEA8B-E071-4A2B-BFF4-008351650C6B}">
      <dgm:prSet/>
      <dgm:spPr/>
      <dgm:t>
        <a:bodyPr/>
        <a:lstStyle/>
        <a:p>
          <a:endParaRPr lang="en-US"/>
        </a:p>
      </dgm:t>
    </dgm:pt>
    <dgm:pt modelId="{9EB82764-10BD-4B40-BF3C-3BACAD0BC949}">
      <dgm:prSet phldrT="[Текст]"/>
      <dgm:spPr/>
      <dgm:t>
        <a:bodyPr/>
        <a:lstStyle/>
        <a:p>
          <a:r>
            <a:rPr lang="ru-RU" b="1" dirty="0" smtClean="0"/>
            <a:t>Новости</a:t>
          </a:r>
          <a:endParaRPr lang="en-US" b="1" dirty="0"/>
        </a:p>
      </dgm:t>
    </dgm:pt>
    <dgm:pt modelId="{20064398-FFAD-46B2-AB02-BD3C9E0DF9ED}" type="parTrans" cxnId="{7631160F-4225-4A0D-BDED-E7DF41C12AA2}">
      <dgm:prSet/>
      <dgm:spPr/>
      <dgm:t>
        <a:bodyPr/>
        <a:lstStyle/>
        <a:p>
          <a:endParaRPr lang="en-US"/>
        </a:p>
      </dgm:t>
    </dgm:pt>
    <dgm:pt modelId="{4644EAED-3560-4D3B-AA2B-B56381266A2D}" type="sibTrans" cxnId="{7631160F-4225-4A0D-BDED-E7DF41C12AA2}">
      <dgm:prSet/>
      <dgm:spPr/>
      <dgm:t>
        <a:bodyPr/>
        <a:lstStyle/>
        <a:p>
          <a:endParaRPr lang="en-US"/>
        </a:p>
      </dgm:t>
    </dgm:pt>
    <dgm:pt modelId="{E9E8DB5D-44CB-42D3-93F0-92FD7A6ED4EE}">
      <dgm:prSet phldrT="[Текст]"/>
      <dgm:spPr/>
      <dgm:t>
        <a:bodyPr/>
        <a:lstStyle/>
        <a:p>
          <a:r>
            <a:rPr lang="ru-RU" b="1" dirty="0" smtClean="0"/>
            <a:t>Отзывы</a:t>
          </a:r>
          <a:endParaRPr lang="en-US" b="1" dirty="0"/>
        </a:p>
      </dgm:t>
    </dgm:pt>
    <dgm:pt modelId="{30730783-B194-42EB-8554-FEB2888BBF3C}" type="parTrans" cxnId="{835D7520-6072-4A53-907D-482C0389BB42}">
      <dgm:prSet/>
      <dgm:spPr/>
      <dgm:t>
        <a:bodyPr/>
        <a:lstStyle/>
        <a:p>
          <a:endParaRPr lang="en-US"/>
        </a:p>
      </dgm:t>
    </dgm:pt>
    <dgm:pt modelId="{D4A1ED31-D1D3-4D93-9192-0A752A7D0888}" type="sibTrans" cxnId="{835D7520-6072-4A53-907D-482C0389BB42}">
      <dgm:prSet/>
      <dgm:spPr/>
      <dgm:t>
        <a:bodyPr/>
        <a:lstStyle/>
        <a:p>
          <a:endParaRPr lang="en-US"/>
        </a:p>
      </dgm:t>
    </dgm:pt>
    <dgm:pt modelId="{1F199868-05FA-4CF9-8D26-B65D19FE645E}">
      <dgm:prSet phldrT="[Текст]"/>
      <dgm:spPr/>
      <dgm:t>
        <a:bodyPr/>
        <a:lstStyle/>
        <a:p>
          <a:r>
            <a:rPr lang="ru-RU" b="1" dirty="0" smtClean="0"/>
            <a:t>Публикации</a:t>
          </a:r>
          <a:endParaRPr lang="en-US" b="1" dirty="0"/>
        </a:p>
      </dgm:t>
    </dgm:pt>
    <dgm:pt modelId="{9678B2A2-702D-44C4-A1DF-465B348C3C80}" type="parTrans" cxnId="{4434F82F-E4DA-4E93-852A-754B8D7E0017}">
      <dgm:prSet/>
      <dgm:spPr/>
      <dgm:t>
        <a:bodyPr/>
        <a:lstStyle/>
        <a:p>
          <a:endParaRPr lang="en-US"/>
        </a:p>
      </dgm:t>
    </dgm:pt>
    <dgm:pt modelId="{7E41A866-2570-44AB-9F0D-FA3A84191792}" type="sibTrans" cxnId="{4434F82F-E4DA-4E93-852A-754B8D7E0017}">
      <dgm:prSet/>
      <dgm:spPr/>
      <dgm:t>
        <a:bodyPr/>
        <a:lstStyle/>
        <a:p>
          <a:endParaRPr lang="en-US"/>
        </a:p>
      </dgm:t>
    </dgm:pt>
    <dgm:pt modelId="{91A23510-83FF-4EC3-9857-5C7778762D76}">
      <dgm:prSet phldrT="[Текст]"/>
      <dgm:spPr/>
      <dgm:t>
        <a:bodyPr/>
        <a:lstStyle/>
        <a:p>
          <a:r>
            <a:rPr lang="ru-RU" b="1" dirty="0" smtClean="0"/>
            <a:t>Заметки</a:t>
          </a:r>
          <a:endParaRPr lang="en-US" b="1" dirty="0"/>
        </a:p>
      </dgm:t>
    </dgm:pt>
    <dgm:pt modelId="{6B5A14D2-D06A-458F-8985-87668838006A}" type="parTrans" cxnId="{AFCF0DFD-7323-4A3F-9CA8-41268F9A42AB}">
      <dgm:prSet/>
      <dgm:spPr/>
      <dgm:t>
        <a:bodyPr/>
        <a:lstStyle/>
        <a:p>
          <a:endParaRPr lang="en-US"/>
        </a:p>
      </dgm:t>
    </dgm:pt>
    <dgm:pt modelId="{505CBA9A-896F-4CDC-8FB3-24C73890DA7B}" type="sibTrans" cxnId="{AFCF0DFD-7323-4A3F-9CA8-41268F9A42AB}">
      <dgm:prSet/>
      <dgm:spPr/>
      <dgm:t>
        <a:bodyPr/>
        <a:lstStyle/>
        <a:p>
          <a:endParaRPr lang="en-US"/>
        </a:p>
      </dgm:t>
    </dgm:pt>
    <dgm:pt modelId="{9EDE1A37-5E74-40E5-9421-E0B28A747969}" type="pres">
      <dgm:prSet presAssocID="{C45697CE-3104-4B9F-8765-5B6F6F78E41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4B96796-6302-4D10-B937-FD397379920F}" type="pres">
      <dgm:prSet presAssocID="{673B2994-CB62-4DDF-B47D-263D205EB28C}" presName="centerShape" presStyleLbl="node0" presStyleIdx="0" presStyleCnt="1"/>
      <dgm:spPr/>
    </dgm:pt>
    <dgm:pt modelId="{59C0B4FD-7836-458E-ABCD-76B825184549}" type="pres">
      <dgm:prSet presAssocID="{20064398-FFAD-46B2-AB02-BD3C9E0DF9ED}" presName="parTrans" presStyleLbl="bgSibTrans2D1" presStyleIdx="0" presStyleCnt="4"/>
      <dgm:spPr/>
    </dgm:pt>
    <dgm:pt modelId="{EE352CA8-8FEA-4AC0-893D-501670DE8DAD}" type="pres">
      <dgm:prSet presAssocID="{9EB82764-10BD-4B40-BF3C-3BACAD0BC949}" presName="node" presStyleLbl="node1" presStyleIdx="0" presStyleCnt="4">
        <dgm:presLayoutVars>
          <dgm:bulletEnabled val="1"/>
        </dgm:presLayoutVars>
      </dgm:prSet>
      <dgm:spPr/>
    </dgm:pt>
    <dgm:pt modelId="{5B474E80-6D50-47E6-B437-BB24D4503001}" type="pres">
      <dgm:prSet presAssocID="{30730783-B194-42EB-8554-FEB2888BBF3C}" presName="parTrans" presStyleLbl="bgSibTrans2D1" presStyleIdx="1" presStyleCnt="4"/>
      <dgm:spPr/>
    </dgm:pt>
    <dgm:pt modelId="{EC188FC9-23A1-4D7B-B35E-9AB84744C03D}" type="pres">
      <dgm:prSet presAssocID="{E9E8DB5D-44CB-42D3-93F0-92FD7A6ED4E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5F81C-59A8-49FB-B6B2-A3A668834296}" type="pres">
      <dgm:prSet presAssocID="{9678B2A2-702D-44C4-A1DF-465B348C3C80}" presName="parTrans" presStyleLbl="bgSibTrans2D1" presStyleIdx="2" presStyleCnt="4"/>
      <dgm:spPr/>
    </dgm:pt>
    <dgm:pt modelId="{84A7CB71-2552-4BBE-92C0-A87D91E9161A}" type="pres">
      <dgm:prSet presAssocID="{1F199868-05FA-4CF9-8D26-B65D19FE645E}" presName="node" presStyleLbl="node1" presStyleIdx="2" presStyleCnt="4">
        <dgm:presLayoutVars>
          <dgm:bulletEnabled val="1"/>
        </dgm:presLayoutVars>
      </dgm:prSet>
      <dgm:spPr/>
    </dgm:pt>
    <dgm:pt modelId="{1FA7314B-6741-4CD5-86D3-ACA256446854}" type="pres">
      <dgm:prSet presAssocID="{6B5A14D2-D06A-458F-8985-87668838006A}" presName="parTrans" presStyleLbl="bgSibTrans2D1" presStyleIdx="3" presStyleCnt="4"/>
      <dgm:spPr/>
    </dgm:pt>
    <dgm:pt modelId="{0D749704-B6D9-4B9F-A53B-C61A5EEBBA0A}" type="pres">
      <dgm:prSet presAssocID="{91A23510-83FF-4EC3-9857-5C7778762D7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6EEA8B-E071-4A2B-BFF4-008351650C6B}" srcId="{C45697CE-3104-4B9F-8765-5B6F6F78E410}" destId="{673B2994-CB62-4DDF-B47D-263D205EB28C}" srcOrd="0" destOrd="0" parTransId="{6E0B78B3-C4FE-4683-8A5E-BC9E90DA2EF7}" sibTransId="{00B12435-4EF8-4BB7-9C4E-E95180F5D2BE}"/>
    <dgm:cxn modelId="{AFCF0DFD-7323-4A3F-9CA8-41268F9A42AB}" srcId="{673B2994-CB62-4DDF-B47D-263D205EB28C}" destId="{91A23510-83FF-4EC3-9857-5C7778762D76}" srcOrd="3" destOrd="0" parTransId="{6B5A14D2-D06A-458F-8985-87668838006A}" sibTransId="{505CBA9A-896F-4CDC-8FB3-24C73890DA7B}"/>
    <dgm:cxn modelId="{7631160F-4225-4A0D-BDED-E7DF41C12AA2}" srcId="{673B2994-CB62-4DDF-B47D-263D205EB28C}" destId="{9EB82764-10BD-4B40-BF3C-3BACAD0BC949}" srcOrd="0" destOrd="0" parTransId="{20064398-FFAD-46B2-AB02-BD3C9E0DF9ED}" sibTransId="{4644EAED-3560-4D3B-AA2B-B56381266A2D}"/>
    <dgm:cxn modelId="{CF40218A-7210-4739-B773-3ACB2AEB42D4}" type="presOf" srcId="{20064398-FFAD-46B2-AB02-BD3C9E0DF9ED}" destId="{59C0B4FD-7836-458E-ABCD-76B825184549}" srcOrd="0" destOrd="0" presId="urn:microsoft.com/office/officeart/2005/8/layout/radial4"/>
    <dgm:cxn modelId="{7B0DE9C6-2E37-4A20-BBEA-EC8AA9F424C5}" type="presOf" srcId="{6B5A14D2-D06A-458F-8985-87668838006A}" destId="{1FA7314B-6741-4CD5-86D3-ACA256446854}" srcOrd="0" destOrd="0" presId="urn:microsoft.com/office/officeart/2005/8/layout/radial4"/>
    <dgm:cxn modelId="{C8D6A762-8D6F-4661-B6F9-BB363AFE9956}" type="presOf" srcId="{C45697CE-3104-4B9F-8765-5B6F6F78E410}" destId="{9EDE1A37-5E74-40E5-9421-E0B28A747969}" srcOrd="0" destOrd="0" presId="urn:microsoft.com/office/officeart/2005/8/layout/radial4"/>
    <dgm:cxn modelId="{4434F82F-E4DA-4E93-852A-754B8D7E0017}" srcId="{673B2994-CB62-4DDF-B47D-263D205EB28C}" destId="{1F199868-05FA-4CF9-8D26-B65D19FE645E}" srcOrd="2" destOrd="0" parTransId="{9678B2A2-702D-44C4-A1DF-465B348C3C80}" sibTransId="{7E41A866-2570-44AB-9F0D-FA3A84191792}"/>
    <dgm:cxn modelId="{5175E685-BD35-4D06-8B9A-4C4106E7B6D7}" type="presOf" srcId="{1F199868-05FA-4CF9-8D26-B65D19FE645E}" destId="{84A7CB71-2552-4BBE-92C0-A87D91E9161A}" srcOrd="0" destOrd="0" presId="urn:microsoft.com/office/officeart/2005/8/layout/radial4"/>
    <dgm:cxn modelId="{7E0387D1-BFC9-44F3-9828-CDB4EC1B904A}" type="presOf" srcId="{9678B2A2-702D-44C4-A1DF-465B348C3C80}" destId="{A905F81C-59A8-49FB-B6B2-A3A668834296}" srcOrd="0" destOrd="0" presId="urn:microsoft.com/office/officeart/2005/8/layout/radial4"/>
    <dgm:cxn modelId="{6F768B1B-0DE5-4FB1-9763-73DEEDCCBEEA}" type="presOf" srcId="{673B2994-CB62-4DDF-B47D-263D205EB28C}" destId="{54B96796-6302-4D10-B937-FD397379920F}" srcOrd="0" destOrd="0" presId="urn:microsoft.com/office/officeart/2005/8/layout/radial4"/>
    <dgm:cxn modelId="{835D7520-6072-4A53-907D-482C0389BB42}" srcId="{673B2994-CB62-4DDF-B47D-263D205EB28C}" destId="{E9E8DB5D-44CB-42D3-93F0-92FD7A6ED4EE}" srcOrd="1" destOrd="0" parTransId="{30730783-B194-42EB-8554-FEB2888BBF3C}" sibTransId="{D4A1ED31-D1D3-4D93-9192-0A752A7D0888}"/>
    <dgm:cxn modelId="{F47DE7C1-C31D-47CF-BB77-203C738AF383}" type="presOf" srcId="{91A23510-83FF-4EC3-9857-5C7778762D76}" destId="{0D749704-B6D9-4B9F-A53B-C61A5EEBBA0A}" srcOrd="0" destOrd="0" presId="urn:microsoft.com/office/officeart/2005/8/layout/radial4"/>
    <dgm:cxn modelId="{FEBD992B-0791-4098-8B11-8C01B1F9D69F}" type="presOf" srcId="{9EB82764-10BD-4B40-BF3C-3BACAD0BC949}" destId="{EE352CA8-8FEA-4AC0-893D-501670DE8DAD}" srcOrd="0" destOrd="0" presId="urn:microsoft.com/office/officeart/2005/8/layout/radial4"/>
    <dgm:cxn modelId="{D735F895-C5DA-49E6-8EAD-F93FAC61ACBD}" type="presOf" srcId="{30730783-B194-42EB-8554-FEB2888BBF3C}" destId="{5B474E80-6D50-47E6-B437-BB24D4503001}" srcOrd="0" destOrd="0" presId="urn:microsoft.com/office/officeart/2005/8/layout/radial4"/>
    <dgm:cxn modelId="{38F6EE43-1C57-46D0-8D9C-EAA30EBECE0B}" type="presOf" srcId="{E9E8DB5D-44CB-42D3-93F0-92FD7A6ED4EE}" destId="{EC188FC9-23A1-4D7B-B35E-9AB84744C03D}" srcOrd="0" destOrd="0" presId="urn:microsoft.com/office/officeart/2005/8/layout/radial4"/>
    <dgm:cxn modelId="{E43BE1D2-9BD1-40F3-8502-FADA01558752}" type="presParOf" srcId="{9EDE1A37-5E74-40E5-9421-E0B28A747969}" destId="{54B96796-6302-4D10-B937-FD397379920F}" srcOrd="0" destOrd="0" presId="urn:microsoft.com/office/officeart/2005/8/layout/radial4"/>
    <dgm:cxn modelId="{9860561C-A986-4F70-8A42-C94AADB57D87}" type="presParOf" srcId="{9EDE1A37-5E74-40E5-9421-E0B28A747969}" destId="{59C0B4FD-7836-458E-ABCD-76B825184549}" srcOrd="1" destOrd="0" presId="urn:microsoft.com/office/officeart/2005/8/layout/radial4"/>
    <dgm:cxn modelId="{643B52B4-8DA3-4880-A2E9-8F912BB04659}" type="presParOf" srcId="{9EDE1A37-5E74-40E5-9421-E0B28A747969}" destId="{EE352CA8-8FEA-4AC0-893D-501670DE8DAD}" srcOrd="2" destOrd="0" presId="urn:microsoft.com/office/officeart/2005/8/layout/radial4"/>
    <dgm:cxn modelId="{28B7E0AE-41BC-4802-90AE-D4C78FFCB194}" type="presParOf" srcId="{9EDE1A37-5E74-40E5-9421-E0B28A747969}" destId="{5B474E80-6D50-47E6-B437-BB24D4503001}" srcOrd="3" destOrd="0" presId="urn:microsoft.com/office/officeart/2005/8/layout/radial4"/>
    <dgm:cxn modelId="{C9304D5B-711B-49B6-A823-04C5B09C855E}" type="presParOf" srcId="{9EDE1A37-5E74-40E5-9421-E0B28A747969}" destId="{EC188FC9-23A1-4D7B-B35E-9AB84744C03D}" srcOrd="4" destOrd="0" presId="urn:microsoft.com/office/officeart/2005/8/layout/radial4"/>
    <dgm:cxn modelId="{E63C5629-2CD6-4E84-A8AF-2F2F1B2A10CB}" type="presParOf" srcId="{9EDE1A37-5E74-40E5-9421-E0B28A747969}" destId="{A905F81C-59A8-49FB-B6B2-A3A668834296}" srcOrd="5" destOrd="0" presId="urn:microsoft.com/office/officeart/2005/8/layout/radial4"/>
    <dgm:cxn modelId="{68C1C478-3FAF-4165-97BE-BDD44DA7FDD5}" type="presParOf" srcId="{9EDE1A37-5E74-40E5-9421-E0B28A747969}" destId="{84A7CB71-2552-4BBE-92C0-A87D91E9161A}" srcOrd="6" destOrd="0" presId="urn:microsoft.com/office/officeart/2005/8/layout/radial4"/>
    <dgm:cxn modelId="{D9384119-4C95-4B77-BE4D-29F6F5017ECC}" type="presParOf" srcId="{9EDE1A37-5E74-40E5-9421-E0B28A747969}" destId="{1FA7314B-6741-4CD5-86D3-ACA256446854}" srcOrd="7" destOrd="0" presId="urn:microsoft.com/office/officeart/2005/8/layout/radial4"/>
    <dgm:cxn modelId="{272F239E-2635-42A0-B740-4A96FD1C43E2}" type="presParOf" srcId="{9EDE1A37-5E74-40E5-9421-E0B28A747969}" destId="{0D749704-B6D9-4B9F-A53B-C61A5EEBBA0A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4EA87-A29B-45B8-8165-0E056AAA6610}">
      <dsp:nvSpPr>
        <dsp:cNvPr id="0" name=""/>
        <dsp:cNvSpPr/>
      </dsp:nvSpPr>
      <dsp:spPr>
        <a:xfrm>
          <a:off x="0" y="0"/>
          <a:ext cx="4916658" cy="108485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/>
            <a:t>Презентация</a:t>
          </a:r>
          <a:endParaRPr lang="en-US" sz="4200" b="1" kern="1200" dirty="0"/>
        </a:p>
      </dsp:txBody>
      <dsp:txXfrm>
        <a:off x="31774" y="31774"/>
        <a:ext cx="3746018" cy="1021304"/>
      </dsp:txXfrm>
    </dsp:sp>
    <dsp:sp modelId="{1CF06F84-6F92-49AD-8234-4433D6F2CB5E}">
      <dsp:nvSpPr>
        <dsp:cNvPr id="0" name=""/>
        <dsp:cNvSpPr/>
      </dsp:nvSpPr>
      <dsp:spPr>
        <a:xfrm>
          <a:off x="433822" y="1265661"/>
          <a:ext cx="4916658" cy="1084852"/>
        </a:xfrm>
        <a:prstGeom prst="roundRect">
          <a:avLst>
            <a:gd name="adj" fmla="val 10000"/>
          </a:avLst>
        </a:prstGeom>
        <a:solidFill>
          <a:schemeClr val="accent4">
            <a:hueOff val="-2282812"/>
            <a:satOff val="24021"/>
            <a:lumOff val="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/>
            <a:t>Новость</a:t>
          </a:r>
          <a:endParaRPr lang="en-US" sz="4200" b="1" kern="1200" dirty="0"/>
        </a:p>
      </dsp:txBody>
      <dsp:txXfrm>
        <a:off x="465596" y="1297435"/>
        <a:ext cx="3714133" cy="1021304"/>
      </dsp:txXfrm>
    </dsp:sp>
    <dsp:sp modelId="{3E4C7AA1-00E8-4087-88A1-A1B9C8B4D11B}">
      <dsp:nvSpPr>
        <dsp:cNvPr id="0" name=""/>
        <dsp:cNvSpPr/>
      </dsp:nvSpPr>
      <dsp:spPr>
        <a:xfrm>
          <a:off x="867645" y="2531323"/>
          <a:ext cx="4916658" cy="1084852"/>
        </a:xfrm>
        <a:prstGeom prst="roundRect">
          <a:avLst>
            <a:gd name="adj" fmla="val 10000"/>
          </a:avLst>
        </a:prstGeom>
        <a:solidFill>
          <a:schemeClr val="accent4">
            <a:hueOff val="-4565623"/>
            <a:satOff val="48042"/>
            <a:lumOff val="27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/>
            <a:t>Профиль</a:t>
          </a:r>
          <a:endParaRPr lang="en-US" sz="4200" b="1" kern="1200" dirty="0"/>
        </a:p>
      </dsp:txBody>
      <dsp:txXfrm>
        <a:off x="899419" y="2563097"/>
        <a:ext cx="3714133" cy="1021304"/>
      </dsp:txXfrm>
    </dsp:sp>
    <dsp:sp modelId="{2F363FEA-4815-4496-A29B-13BF975BA7DD}">
      <dsp:nvSpPr>
        <dsp:cNvPr id="0" name=""/>
        <dsp:cNvSpPr/>
      </dsp:nvSpPr>
      <dsp:spPr>
        <a:xfrm>
          <a:off x="4211504" y="822680"/>
          <a:ext cx="705154" cy="70515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4370164" y="822680"/>
        <a:ext cx="387834" cy="530628"/>
      </dsp:txXfrm>
    </dsp:sp>
    <dsp:sp modelId="{96FEFD9F-143A-4BD2-8D87-5C2A8619726D}">
      <dsp:nvSpPr>
        <dsp:cNvPr id="0" name=""/>
        <dsp:cNvSpPr/>
      </dsp:nvSpPr>
      <dsp:spPr>
        <a:xfrm>
          <a:off x="4645326" y="2081109"/>
          <a:ext cx="705154" cy="70515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5833917"/>
            <a:satOff val="49505"/>
            <a:lumOff val="3826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5833917"/>
              <a:satOff val="49505"/>
              <a:lumOff val="38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4803986" y="2081109"/>
        <a:ext cx="387834" cy="5306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F679E7-8A13-41CF-BD16-05BD6AC97B7D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256C1C-649B-4D45-B25F-7829AD5680F2}">
      <dsp:nvSpPr>
        <dsp:cNvPr id="0" name=""/>
        <dsp:cNvSpPr/>
      </dsp:nvSpPr>
      <dsp:spPr>
        <a:xfrm>
          <a:off x="564979" y="406400"/>
          <a:ext cx="3196257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ЮрХроника</a:t>
          </a:r>
          <a:endParaRPr lang="en-US" sz="2400" b="1" kern="1200" dirty="0"/>
        </a:p>
      </dsp:txBody>
      <dsp:txXfrm>
        <a:off x="564979" y="406400"/>
        <a:ext cx="3196257" cy="812800"/>
      </dsp:txXfrm>
    </dsp:sp>
    <dsp:sp modelId="{E3B19692-337A-4BBA-93A3-C2C2A06E7B30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64EA74-3774-4CC6-B2B2-321FFEC4BD5A}">
      <dsp:nvSpPr>
        <dsp:cNvPr id="0" name=""/>
        <dsp:cNvSpPr/>
      </dsp:nvSpPr>
      <dsp:spPr>
        <a:xfrm>
          <a:off x="860432" y="1625599"/>
          <a:ext cx="2900804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Публикации</a:t>
          </a:r>
          <a:endParaRPr lang="en-US" sz="2400" b="1" kern="1200" dirty="0"/>
        </a:p>
      </dsp:txBody>
      <dsp:txXfrm>
        <a:off x="860432" y="1625599"/>
        <a:ext cx="2900804" cy="812800"/>
      </dsp:txXfrm>
    </dsp:sp>
    <dsp:sp modelId="{F47CF98A-C34E-45A8-8E93-2002212C2274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D9C93D-FB1D-4274-ACDB-1D1781348A84}">
      <dsp:nvSpPr>
        <dsp:cNvPr id="0" name=""/>
        <dsp:cNvSpPr/>
      </dsp:nvSpPr>
      <dsp:spPr>
        <a:xfrm>
          <a:off x="564979" y="2844800"/>
          <a:ext cx="3196257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Отзывы</a:t>
          </a:r>
          <a:endParaRPr lang="en-US" sz="2400" b="1" kern="1200" dirty="0"/>
        </a:p>
      </dsp:txBody>
      <dsp:txXfrm>
        <a:off x="564979" y="2844800"/>
        <a:ext cx="3196257" cy="812800"/>
      </dsp:txXfrm>
    </dsp:sp>
    <dsp:sp modelId="{647E807D-E15C-4CE9-9CE2-AAD19DC50F9F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F679E7-8A13-41CF-BD16-05BD6AC97B7D}">
      <dsp:nvSpPr>
        <dsp:cNvPr id="0" name=""/>
        <dsp:cNvSpPr/>
      </dsp:nvSpPr>
      <dsp:spPr>
        <a:xfrm>
          <a:off x="-4757512" y="-729215"/>
          <a:ext cx="5666658" cy="5666658"/>
        </a:xfrm>
        <a:prstGeom prst="blockArc">
          <a:avLst>
            <a:gd name="adj1" fmla="val 18900000"/>
            <a:gd name="adj2" fmla="val 2700000"/>
            <a:gd name="adj3" fmla="val 38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10800000" rev="0"/>
          </a:camera>
          <a:lightRig rig="threePt" dir="t"/>
        </a:scene3d>
        <a:sp3d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256C1C-649B-4D45-B25F-7829AD5680F2}">
      <dsp:nvSpPr>
        <dsp:cNvPr id="0" name=""/>
        <dsp:cNvSpPr/>
      </dsp:nvSpPr>
      <dsp:spPr>
        <a:xfrm>
          <a:off x="575371" y="420822"/>
          <a:ext cx="3859371" cy="841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10800000" rev="0"/>
          </a:camera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8056" tIns="60960" rIns="60960" bIns="60960" numCol="1" spcCol="1270" anchor="ctr" anchorCtr="0">
          <a:noAutofit/>
          <a:flatTx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Новости </a:t>
          </a:r>
          <a:r>
            <a:rPr lang="ru-RU" sz="2400" b="1" kern="1200" dirty="0" err="1" smtClean="0"/>
            <a:t>ЮрЗнак</a:t>
          </a:r>
          <a:endParaRPr lang="en-US" sz="2400" b="1" kern="1200" dirty="0"/>
        </a:p>
      </dsp:txBody>
      <dsp:txXfrm>
        <a:off x="575371" y="420822"/>
        <a:ext cx="3859371" cy="841645"/>
      </dsp:txXfrm>
    </dsp:sp>
    <dsp:sp modelId="{E3B19692-337A-4BBA-93A3-C2C2A06E7B30}">
      <dsp:nvSpPr>
        <dsp:cNvPr id="0" name=""/>
        <dsp:cNvSpPr/>
      </dsp:nvSpPr>
      <dsp:spPr>
        <a:xfrm>
          <a:off x="58682" y="315617"/>
          <a:ext cx="1052057" cy="10520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10800000" rev="0"/>
          </a:camera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64EA74-3774-4CC6-B2B2-321FFEC4BD5A}">
      <dsp:nvSpPr>
        <dsp:cNvPr id="0" name=""/>
        <dsp:cNvSpPr/>
      </dsp:nvSpPr>
      <dsp:spPr>
        <a:xfrm>
          <a:off x="890649" y="1683291"/>
          <a:ext cx="3553433" cy="841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10800000" rev="0"/>
          </a:camera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8056" tIns="60960" rIns="60960" bIns="60960" numCol="1" spcCol="1270" anchor="ctr" anchorCtr="0">
          <a:noAutofit/>
          <a:flatTx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ЮрДневник</a:t>
          </a:r>
          <a:endParaRPr lang="en-US" sz="2400" b="1" kern="1200" dirty="0"/>
        </a:p>
      </dsp:txBody>
      <dsp:txXfrm>
        <a:off x="890649" y="1683291"/>
        <a:ext cx="3553433" cy="841645"/>
      </dsp:txXfrm>
    </dsp:sp>
    <dsp:sp modelId="{F47CF98A-C34E-45A8-8E93-2002212C2274}">
      <dsp:nvSpPr>
        <dsp:cNvPr id="0" name=""/>
        <dsp:cNvSpPr/>
      </dsp:nvSpPr>
      <dsp:spPr>
        <a:xfrm>
          <a:off x="364620" y="1578085"/>
          <a:ext cx="1052057" cy="10520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10800000" rev="0"/>
          </a:camera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D9C93D-FB1D-4274-ACDB-1D1781348A84}">
      <dsp:nvSpPr>
        <dsp:cNvPr id="0" name=""/>
        <dsp:cNvSpPr/>
      </dsp:nvSpPr>
      <dsp:spPr>
        <a:xfrm>
          <a:off x="584711" y="2945759"/>
          <a:ext cx="3859371" cy="841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10800000" rev="0"/>
          </a:camera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8056" tIns="60960" rIns="60960" bIns="60960" numCol="1" spcCol="1270" anchor="ctr" anchorCtr="0">
          <a:noAutofit/>
          <a:flatTx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Отзывы</a:t>
          </a:r>
          <a:endParaRPr lang="en-US" sz="2400" b="1" kern="1200" dirty="0"/>
        </a:p>
      </dsp:txBody>
      <dsp:txXfrm>
        <a:off x="584711" y="2945759"/>
        <a:ext cx="3859371" cy="841645"/>
      </dsp:txXfrm>
    </dsp:sp>
    <dsp:sp modelId="{647E807D-E15C-4CE9-9CE2-AAD19DC50F9F}">
      <dsp:nvSpPr>
        <dsp:cNvPr id="0" name=""/>
        <dsp:cNvSpPr/>
      </dsp:nvSpPr>
      <dsp:spPr>
        <a:xfrm>
          <a:off x="58682" y="2840553"/>
          <a:ext cx="1052057" cy="10520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10800000" rev="0"/>
          </a:camera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96796-6302-4D10-B937-FD397379920F}">
      <dsp:nvSpPr>
        <dsp:cNvPr id="0" name=""/>
        <dsp:cNvSpPr/>
      </dsp:nvSpPr>
      <dsp:spPr>
        <a:xfrm>
          <a:off x="2596657" y="2260625"/>
          <a:ext cx="1920815" cy="19208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Юрист</a:t>
          </a:r>
          <a:endParaRPr lang="en-US" sz="3200" b="1" kern="1200" dirty="0"/>
        </a:p>
      </dsp:txBody>
      <dsp:txXfrm>
        <a:off x="2877954" y="2541922"/>
        <a:ext cx="1358221" cy="1358221"/>
      </dsp:txXfrm>
    </dsp:sp>
    <dsp:sp modelId="{59C0B4FD-7836-458E-ABCD-76B825184549}">
      <dsp:nvSpPr>
        <dsp:cNvPr id="0" name=""/>
        <dsp:cNvSpPr/>
      </dsp:nvSpPr>
      <dsp:spPr>
        <a:xfrm rot="11700000">
          <a:off x="884983" y="2456228"/>
          <a:ext cx="1678629" cy="54743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352CA8-8FEA-4AC0-893D-501670DE8DAD}">
      <dsp:nvSpPr>
        <dsp:cNvPr id="0" name=""/>
        <dsp:cNvSpPr/>
      </dsp:nvSpPr>
      <dsp:spPr>
        <a:xfrm>
          <a:off x="1194" y="1782804"/>
          <a:ext cx="1824774" cy="14598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Новости</a:t>
          </a:r>
          <a:endParaRPr lang="en-US" sz="2100" b="1" kern="1200" dirty="0"/>
        </a:p>
      </dsp:txBody>
      <dsp:txXfrm>
        <a:off x="43951" y="1825561"/>
        <a:ext cx="1739260" cy="1374305"/>
      </dsp:txXfrm>
    </dsp:sp>
    <dsp:sp modelId="{5B474E80-6D50-47E6-B437-BB24D4503001}">
      <dsp:nvSpPr>
        <dsp:cNvPr id="0" name=""/>
        <dsp:cNvSpPr/>
      </dsp:nvSpPr>
      <dsp:spPr>
        <a:xfrm rot="14700000">
          <a:off x="1915866" y="1227670"/>
          <a:ext cx="1678629" cy="54743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188FC9-23A1-4D7B-B35E-9AB84744C03D}">
      <dsp:nvSpPr>
        <dsp:cNvPr id="0" name=""/>
        <dsp:cNvSpPr/>
      </dsp:nvSpPr>
      <dsp:spPr>
        <a:xfrm>
          <a:off x="1488083" y="10799"/>
          <a:ext cx="1824774" cy="14598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Отзывы</a:t>
          </a:r>
          <a:endParaRPr lang="en-US" sz="2100" b="1" kern="1200" dirty="0"/>
        </a:p>
      </dsp:txBody>
      <dsp:txXfrm>
        <a:off x="1530840" y="53556"/>
        <a:ext cx="1739260" cy="1374305"/>
      </dsp:txXfrm>
    </dsp:sp>
    <dsp:sp modelId="{A905F81C-59A8-49FB-B6B2-A3A668834296}">
      <dsp:nvSpPr>
        <dsp:cNvPr id="0" name=""/>
        <dsp:cNvSpPr/>
      </dsp:nvSpPr>
      <dsp:spPr>
        <a:xfrm rot="17700000">
          <a:off x="3519635" y="1227670"/>
          <a:ext cx="1678629" cy="54743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A7CB71-2552-4BBE-92C0-A87D91E9161A}">
      <dsp:nvSpPr>
        <dsp:cNvPr id="0" name=""/>
        <dsp:cNvSpPr/>
      </dsp:nvSpPr>
      <dsp:spPr>
        <a:xfrm>
          <a:off x="3801272" y="10799"/>
          <a:ext cx="1824774" cy="14598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Публикации</a:t>
          </a:r>
          <a:endParaRPr lang="en-US" sz="2100" b="1" kern="1200" dirty="0"/>
        </a:p>
      </dsp:txBody>
      <dsp:txXfrm>
        <a:off x="3844029" y="53556"/>
        <a:ext cx="1739260" cy="1374305"/>
      </dsp:txXfrm>
    </dsp:sp>
    <dsp:sp modelId="{1FA7314B-6741-4CD5-86D3-ACA256446854}">
      <dsp:nvSpPr>
        <dsp:cNvPr id="0" name=""/>
        <dsp:cNvSpPr/>
      </dsp:nvSpPr>
      <dsp:spPr>
        <a:xfrm rot="20700000">
          <a:off x="4550518" y="2456228"/>
          <a:ext cx="1678629" cy="54743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749704-B6D9-4B9F-A53B-C61A5EEBBA0A}">
      <dsp:nvSpPr>
        <dsp:cNvPr id="0" name=""/>
        <dsp:cNvSpPr/>
      </dsp:nvSpPr>
      <dsp:spPr>
        <a:xfrm>
          <a:off x="5288161" y="1782804"/>
          <a:ext cx="1824774" cy="14598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Заметки</a:t>
          </a:r>
          <a:endParaRPr lang="en-US" sz="2100" b="1" kern="1200" dirty="0"/>
        </a:p>
      </dsp:txBody>
      <dsp:txXfrm>
        <a:off x="5330918" y="1825561"/>
        <a:ext cx="1739260" cy="1374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238EC-7D0E-4351-8E65-2461610F8144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33607-AC92-4F01-B2C8-114168CED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75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e-BY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F27E82-89EE-4EFC-BC39-520BF9006C48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627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3607-AC92-4F01-B2C8-114168CED9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98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0C2E189-E549-47C2-92BA-F5E356FD26A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E189-E549-47C2-92BA-F5E356FD26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E189-E549-47C2-92BA-F5E356FD26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E189-E549-47C2-92BA-F5E356FD26A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0C2E189-E549-47C2-92BA-F5E356FD26A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E189-E549-47C2-92BA-F5E356FD26A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E189-E549-47C2-92BA-F5E356FD26A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E189-E549-47C2-92BA-F5E356FD26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E189-E549-47C2-92BA-F5E356FD26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E189-E549-47C2-92BA-F5E356FD26A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0C2E189-E549-47C2-92BA-F5E356FD26A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DA86AC2-7007-47DC-8D61-B69014640385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0C2E189-E549-47C2-92BA-F5E356FD26A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emf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x.znak@jurznak.by" TargetMode="External"/><Relationship Id="rId5" Type="http://schemas.openxmlformats.org/officeDocument/2006/relationships/image" Target="../media/image6.g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QuickStyle" Target="../diagrams/quickStyle3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2.xml"/><Relationship Id="rId12" Type="http://schemas.openxmlformats.org/officeDocument/2006/relationships/diagramLayout" Target="../diagrams/layou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diagramData" Target="../diagrams/data3.xml"/><Relationship Id="rId5" Type="http://schemas.openxmlformats.org/officeDocument/2006/relationships/image" Target="../media/image4.jpeg"/><Relationship Id="rId15" Type="http://schemas.microsoft.com/office/2007/relationships/diagramDrawing" Target="../diagrams/drawing3.xml"/><Relationship Id="rId10" Type="http://schemas.microsoft.com/office/2007/relationships/diagramDrawing" Target="../diagrams/drawing2.xml"/><Relationship Id="rId4" Type="http://schemas.openxmlformats.org/officeDocument/2006/relationships/image" Target="../media/image3.emf"/><Relationship Id="rId9" Type="http://schemas.openxmlformats.org/officeDocument/2006/relationships/diagramColors" Target="../diagrams/colors2.xml"/><Relationship Id="rId14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emf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jpeg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Максим Знак,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партнер АБ «Адвокаты «</a:t>
            </a:r>
            <a:r>
              <a:rPr lang="ru-RU" dirty="0" err="1" smtClean="0">
                <a:solidFill>
                  <a:schemeClr val="bg1"/>
                </a:solidFill>
              </a:rPr>
              <a:t>ЮрЗнак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1080120" cy="1080120"/>
          </a:xfrm>
          <a:prstGeom prst="rect">
            <a:avLst/>
          </a:prstGeom>
        </p:spPr>
      </p:pic>
      <p:pic>
        <p:nvPicPr>
          <p:cNvPr id="1026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132"/>
            <a:ext cx="108012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67544" y="3861048"/>
            <a:ext cx="8229600" cy="2232248"/>
          </a:xfrm>
          <a:prstGeom prst="rect">
            <a:avLst/>
          </a:prstGeom>
        </p:spPr>
        <p:txBody>
          <a:bodyPr bIns="91440" anchor="ctr" anchorCtr="0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 smtClean="0">
                <a:solidFill>
                  <a:srgbClr val="663300"/>
                </a:solidFill>
              </a:rPr>
              <a:t>B2B </a:t>
            </a:r>
            <a:r>
              <a:rPr lang="ru-RU" sz="4500" dirty="0" smtClean="0">
                <a:solidFill>
                  <a:srgbClr val="663300"/>
                </a:solidFill>
              </a:rPr>
              <a:t>Кейс: </a:t>
            </a:r>
          </a:p>
          <a:p>
            <a:r>
              <a:rPr lang="ru-RU" sz="4500" b="1" dirty="0" err="1" smtClean="0">
                <a:solidFill>
                  <a:srgbClr val="663300"/>
                </a:solidFill>
              </a:rPr>
              <a:t>ЮрДневник</a:t>
            </a:r>
            <a:r>
              <a:rPr lang="ru-RU" sz="4500" b="1" dirty="0" smtClean="0">
                <a:solidFill>
                  <a:srgbClr val="663300"/>
                </a:solidFill>
              </a:rPr>
              <a:t> – нескучный юридический блог </a:t>
            </a:r>
            <a:endParaRPr lang="ru-RU" sz="4500" b="1" dirty="0">
              <a:solidFill>
                <a:srgbClr val="6633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499" y="1376784"/>
            <a:ext cx="9014400" cy="144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2340" y="2975545"/>
            <a:ext cx="9014400" cy="10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А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8942"/>
            <a:ext cx="26162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9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8894" t="12201" r="33069" b="5201"/>
          <a:stretch/>
        </p:blipFill>
        <p:spPr>
          <a:xfrm>
            <a:off x="-92993" y="-2187624"/>
            <a:ext cx="9352256" cy="904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1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0280" lvl="8" indent="0">
              <a:buNone/>
            </a:pP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Как это было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Picture 2" descr="А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454" y="5924499"/>
            <a:ext cx="26162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24928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2" descr="C:\Users\user\Desktop\юбилей\9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3736" y="1574330"/>
            <a:ext cx="6399982" cy="4044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488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0280" lvl="8" indent="0">
              <a:buNone/>
            </a:pP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Коротко о главном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Picture 2" descr="А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454" y="5924499"/>
            <a:ext cx="26162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7259" y="1725383"/>
            <a:ext cx="773853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Системы мотивации: Дежурство – премии – дежурство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smtClean="0"/>
              <a:t>Контент – что и как</a:t>
            </a:r>
            <a:endParaRPr lang="ru-RU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Продукт двойного назначения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Продвижение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Рассылка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Конверсия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305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0280" lvl="8" indent="0">
              <a:buNone/>
            </a:pP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Заче</a:t>
            </a: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м я здесь?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Picture 2" descr="А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454" y="5924499"/>
            <a:ext cx="26162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73627346"/>
              </p:ext>
            </p:extLst>
          </p:nvPr>
        </p:nvGraphicFramePr>
        <p:xfrm>
          <a:off x="1524000" y="1844824"/>
          <a:ext cx="5784304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5410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2F4EA87-A29B-45B8-8165-0E056AAA66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F363FEA-4815-4496-A29B-13BF975BA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CF06F84-6F92-49AD-8234-4433D6F2C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6FEFD9F-143A-4BD2-8D87-5C2A86197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E4C7AA1-00E8-4087-88A1-A1B9C8B4D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0280" lvl="8" indent="0">
              <a:buNone/>
            </a:pP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Здравствуйте!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Picture 2" descr="А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454" y="5924499"/>
            <a:ext cx="26162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C:\Users\user\AppData\Local\Microsoft\Windows\Temporary Internet Files\Content.Word\DSC_3540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700808"/>
            <a:ext cx="2592908" cy="274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3274114" y="1643050"/>
            <a:ext cx="5869886" cy="50983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>
                <a:latin typeface="+mj-lt"/>
              </a:rPr>
              <a:t>Знак Максим Александрович, </a:t>
            </a:r>
            <a:r>
              <a:rPr lang="ru-RU" b="1" i="1" dirty="0" err="1" smtClean="0">
                <a:latin typeface="+mj-lt"/>
              </a:rPr>
              <a:t>к.ю.н</a:t>
            </a:r>
            <a:r>
              <a:rPr lang="ru-RU" b="1" i="1" dirty="0" smtClean="0">
                <a:latin typeface="+mj-lt"/>
              </a:rPr>
              <a:t>., </a:t>
            </a:r>
            <a:r>
              <a:rPr lang="ru-RU" i="1" dirty="0" smtClean="0">
                <a:latin typeface="+mj-lt"/>
              </a:rPr>
              <a:t>адвокат</a:t>
            </a:r>
          </a:p>
          <a:p>
            <a:pPr marL="0" indent="0"/>
            <a:r>
              <a:rPr lang="ru-RU" sz="2800" i="1" dirty="0">
                <a:latin typeface="+mj-lt"/>
              </a:rPr>
              <a:t>Партнер ООО «ЮрЗнак»</a:t>
            </a:r>
          </a:p>
          <a:p>
            <a:pPr marL="0" indent="0"/>
            <a:r>
              <a:rPr lang="ru-RU" sz="2800" i="1" dirty="0">
                <a:latin typeface="+mj-lt"/>
              </a:rPr>
              <a:t>Партнер АБ «Адвокаты </a:t>
            </a:r>
            <a:r>
              <a:rPr lang="ru-RU" sz="2800" i="1" dirty="0" err="1">
                <a:latin typeface="+mj-lt"/>
              </a:rPr>
              <a:t>ЮрЗнак</a:t>
            </a:r>
            <a:r>
              <a:rPr lang="ru-RU" sz="2800" i="1" dirty="0" smtClean="0">
                <a:latin typeface="+mj-lt"/>
              </a:rPr>
              <a:t>»</a:t>
            </a:r>
            <a:endParaRPr lang="ru-RU" sz="2800" i="1" dirty="0">
              <a:latin typeface="+mj-lt"/>
            </a:endParaRPr>
          </a:p>
          <a:p>
            <a:pPr marL="0" indent="0"/>
            <a:r>
              <a:rPr lang="ru-RU" sz="2800" i="1" dirty="0">
                <a:latin typeface="+mj-lt"/>
              </a:rPr>
              <a:t>Лектор </a:t>
            </a:r>
            <a:r>
              <a:rPr lang="en-US" sz="2800" i="1" dirty="0">
                <a:latin typeface="+mj-lt"/>
              </a:rPr>
              <a:t>MBA </a:t>
            </a:r>
            <a:r>
              <a:rPr lang="ru-RU" sz="2800" i="1" dirty="0">
                <a:latin typeface="+mj-lt"/>
              </a:rPr>
              <a:t>БГУ, </a:t>
            </a:r>
            <a:r>
              <a:rPr lang="ru-RU" sz="2800" i="1" dirty="0" err="1">
                <a:latin typeface="+mj-lt"/>
              </a:rPr>
              <a:t>юрфак</a:t>
            </a:r>
            <a:r>
              <a:rPr lang="ru-RU" sz="2800" i="1" dirty="0">
                <a:latin typeface="+mj-lt"/>
              </a:rPr>
              <a:t> БГУ</a:t>
            </a:r>
          </a:p>
          <a:p>
            <a:pPr marL="0" indent="0"/>
            <a:r>
              <a:rPr lang="en-US" sz="2800" i="1" dirty="0">
                <a:latin typeface="+mj-lt"/>
              </a:rPr>
              <a:t>EMBA </a:t>
            </a:r>
            <a:r>
              <a:rPr lang="en-US" sz="2800" i="1" dirty="0" err="1">
                <a:latin typeface="+mj-lt"/>
              </a:rPr>
              <a:t>Kozminski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smtClean="0">
                <a:latin typeface="+mj-lt"/>
              </a:rPr>
              <a:t>University</a:t>
            </a:r>
          </a:p>
          <a:p>
            <a:pPr marL="0" indent="0">
              <a:buNone/>
            </a:pPr>
            <a:endParaRPr lang="ru-RU" sz="800" i="1" dirty="0">
              <a:latin typeface="+mj-lt"/>
            </a:endParaRPr>
          </a:p>
          <a:p>
            <a:pPr marL="0" indent="0">
              <a:buNone/>
            </a:pPr>
            <a:r>
              <a:rPr lang="en-US" b="1" i="1" dirty="0" smtClean="0">
                <a:latin typeface="+mj-lt"/>
                <a:hlinkClick r:id="rId6"/>
              </a:rPr>
              <a:t>max.znak@jurznak.by</a:t>
            </a:r>
            <a:endParaRPr lang="ru-RU" b="1" i="1" dirty="0" smtClean="0">
              <a:latin typeface="+mj-lt"/>
            </a:endParaRPr>
          </a:p>
          <a:p>
            <a:pPr marL="0" indent="0">
              <a:buNone/>
            </a:pPr>
            <a:r>
              <a:rPr lang="ru-RU" b="1" i="1" dirty="0" smtClean="0">
                <a:latin typeface="+mj-lt"/>
              </a:rPr>
              <a:t>+375 17 2009 008</a:t>
            </a:r>
            <a:endParaRPr lang="en-US" b="1" i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494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http://www.jurznak.com/wp-content/themes/jurznak/images/p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1516063"/>
            <a:ext cx="6084888" cy="47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Заголовок 5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r>
              <a:rPr lang="ru-RU" dirty="0" smtClean="0"/>
              <a:t>ч</a:t>
            </a:r>
          </a:p>
        </p:txBody>
      </p:sp>
      <p:pic>
        <p:nvPicPr>
          <p:cNvPr id="4" name="Picture 2" descr="D:\Documents and Settings\Admin\Рабочий стол\юбилей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"/>
            <a:ext cx="10555563" cy="6838280"/>
          </a:xfrm>
          <a:prstGeom prst="rect">
            <a:avLst/>
          </a:prstGeom>
          <a:noFill/>
        </p:spPr>
      </p:pic>
      <p:pic>
        <p:nvPicPr>
          <p:cNvPr id="5" name="Picture 2" descr="А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5" y="623095"/>
            <a:ext cx="4777541" cy="127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84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0280" lvl="8" indent="0">
              <a:buNone/>
            </a:pP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Главный герой – 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www.jurznak.by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Picture 2" descr="А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454" y="5924499"/>
            <a:ext cx="26162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10625" t="12200" r="10232" b="6601"/>
          <a:stretch/>
        </p:blipFill>
        <p:spPr>
          <a:xfrm>
            <a:off x="55874" y="24655"/>
            <a:ext cx="11932950" cy="688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5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0280" lvl="8" indent="0">
              <a:buNone/>
            </a:pP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Динамическая часть сайта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Picture 2" descr="А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454" y="5924499"/>
            <a:ext cx="26162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8565386"/>
              </p:ext>
            </p:extLst>
          </p:nvPr>
        </p:nvGraphicFramePr>
        <p:xfrm>
          <a:off x="107504" y="1700808"/>
          <a:ext cx="38164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4263088035"/>
              </p:ext>
            </p:extLst>
          </p:nvPr>
        </p:nvGraphicFramePr>
        <p:xfrm>
          <a:off x="4211960" y="1700808"/>
          <a:ext cx="4501547" cy="4208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23026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9445" t="11501" r="10232" b="5201"/>
          <a:stretch/>
        </p:blipFill>
        <p:spPr>
          <a:xfrm>
            <a:off x="0" y="579438"/>
            <a:ext cx="9326335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3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0280" lvl="8" indent="0">
              <a:buNone/>
            </a:pP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Все дороги ведут…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Picture 2" descr="А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454" y="5924499"/>
            <a:ext cx="26162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88528161"/>
              </p:ext>
            </p:extLst>
          </p:nvPr>
        </p:nvGraphicFramePr>
        <p:xfrm>
          <a:off x="1274293" y="1613024"/>
          <a:ext cx="7114131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9229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775" t="12901" r="31494" b="6601"/>
          <a:stretch/>
        </p:blipFill>
        <p:spPr>
          <a:xfrm>
            <a:off x="-20712" y="0"/>
            <a:ext cx="10009112" cy="82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1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595</TotalTime>
  <Words>104</Words>
  <Application>Microsoft Office PowerPoint</Application>
  <PresentationFormat>Экран (4:3)</PresentationFormat>
  <Paragraphs>41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</vt:lpstr>
      <vt:lpstr>Franklin Gothic Book</vt:lpstr>
      <vt:lpstr>Perpetua</vt:lpstr>
      <vt:lpstr>Wingdings 2</vt:lpstr>
      <vt:lpstr>Справедливость</vt:lpstr>
      <vt:lpstr>Максим Знак,  партнер АБ «Адвокаты «ЮрЗнак»</vt:lpstr>
      <vt:lpstr>Презентация PowerPoint</vt:lpstr>
      <vt:lpstr>Презентация PowerPoint</vt:lpstr>
      <vt:lpstr>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выступления</dc:title>
  <dc:creator>Natalia</dc:creator>
  <cp:lastModifiedBy>Max Znak</cp:lastModifiedBy>
  <cp:revision>14</cp:revision>
  <dcterms:created xsi:type="dcterms:W3CDTF">2014-03-28T08:31:21Z</dcterms:created>
  <dcterms:modified xsi:type="dcterms:W3CDTF">2015-05-22T05:41:41Z</dcterms:modified>
</cp:coreProperties>
</file>